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7"/>
  </p:notesMasterIdLst>
  <p:handoutMasterIdLst>
    <p:handoutMasterId r:id="rId28"/>
  </p:handoutMasterIdLst>
  <p:sldIdLst>
    <p:sldId id="256" r:id="rId5"/>
    <p:sldId id="267" r:id="rId6"/>
    <p:sldId id="266" r:id="rId7"/>
    <p:sldId id="268" r:id="rId8"/>
    <p:sldId id="269" r:id="rId9"/>
    <p:sldId id="270" r:id="rId10"/>
    <p:sldId id="271" r:id="rId11"/>
    <p:sldId id="272" r:id="rId12"/>
    <p:sldId id="287" r:id="rId13"/>
    <p:sldId id="273" r:id="rId14"/>
    <p:sldId id="274" r:id="rId15"/>
    <p:sldId id="288" r:id="rId16"/>
    <p:sldId id="275" r:id="rId17"/>
    <p:sldId id="289" r:id="rId18"/>
    <p:sldId id="276" r:id="rId19"/>
    <p:sldId id="277" r:id="rId20"/>
    <p:sldId id="278" r:id="rId21"/>
    <p:sldId id="282" r:id="rId22"/>
    <p:sldId id="284" r:id="rId23"/>
    <p:sldId id="281" r:id="rId24"/>
    <p:sldId id="286" r:id="rId25"/>
    <p:sldId id="28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ED2E"/>
    <a:srgbClr val="D82A28"/>
    <a:srgbClr val="F9DD45"/>
    <a:srgbClr val="A6A6A6"/>
    <a:srgbClr val="EF53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2" d="100"/>
          <a:sy n="52" d="100"/>
        </p:scale>
        <p:origin x="84" y="14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AA9061-C11B-46B6-9A2E-A11C29BBE3D5}" type="datetimeFigureOut">
              <a:rPr lang="en-CA" smtClean="0"/>
              <a:t>2023-04-26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80C4C-3F51-4A63-8BC0-EABD20231B0A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5906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BD1C38-6A16-4D58-B31A-CDB97463B42C}" type="datetimeFigureOut">
              <a:rPr lang="en-CA" smtClean="0"/>
              <a:t>2023-04-26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CB550-26D2-4B3A-816B-FF6F4302E5A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8969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5"/>
          <p:cNvSpPr>
            <a:spLocks noChangeArrowheads="1"/>
          </p:cNvSpPr>
          <p:nvPr/>
        </p:nvSpPr>
        <p:spPr bwMode="auto">
          <a:xfrm>
            <a:off x="3620" y="3620"/>
            <a:ext cx="10856913" cy="60637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6"/>
          <p:cNvSpPr>
            <a:spLocks/>
          </p:cNvSpPr>
          <p:nvPr/>
        </p:nvSpPr>
        <p:spPr bwMode="auto">
          <a:xfrm>
            <a:off x="3620" y="3620"/>
            <a:ext cx="10111156" cy="3084391"/>
          </a:xfrm>
          <a:custGeom>
            <a:avLst/>
            <a:gdLst>
              <a:gd name="T0" fmla="*/ 2794 w 2794"/>
              <a:gd name="T1" fmla="*/ 852 h 852"/>
              <a:gd name="T2" fmla="*/ 267 w 2794"/>
              <a:gd name="T3" fmla="*/ 852 h 852"/>
              <a:gd name="T4" fmla="*/ 0 w 2794"/>
              <a:gd name="T5" fmla="*/ 585 h 852"/>
              <a:gd name="T6" fmla="*/ 0 w 2794"/>
              <a:gd name="T7" fmla="*/ 0 h 852"/>
              <a:gd name="T8" fmla="*/ 2794 w 2794"/>
              <a:gd name="T9" fmla="*/ 0 h 852"/>
              <a:gd name="T10" fmla="*/ 2794 w 2794"/>
              <a:gd name="T11" fmla="*/ 852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4" h="852">
                <a:moveTo>
                  <a:pt x="2794" y="852"/>
                </a:moveTo>
                <a:cubicBezTo>
                  <a:pt x="267" y="852"/>
                  <a:pt x="267" y="852"/>
                  <a:pt x="267" y="852"/>
                </a:cubicBezTo>
                <a:cubicBezTo>
                  <a:pt x="120" y="852"/>
                  <a:pt x="0" y="733"/>
                  <a:pt x="0" y="585"/>
                </a:cubicBezTo>
                <a:cubicBezTo>
                  <a:pt x="0" y="0"/>
                  <a:pt x="0" y="0"/>
                  <a:pt x="0" y="0"/>
                </a:cubicBezTo>
                <a:cubicBezTo>
                  <a:pt x="2794" y="0"/>
                  <a:pt x="2794" y="0"/>
                  <a:pt x="2794" y="0"/>
                </a:cubicBezTo>
                <a:lnTo>
                  <a:pt x="2794" y="852"/>
                </a:lnTo>
                <a:close/>
              </a:path>
            </a:pathLst>
          </a:custGeom>
          <a:solidFill>
            <a:srgbClr val="F9DD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7"/>
          <p:cNvSpPr>
            <a:spLocks/>
          </p:cNvSpPr>
          <p:nvPr/>
        </p:nvSpPr>
        <p:spPr bwMode="auto">
          <a:xfrm>
            <a:off x="2414659" y="3620"/>
            <a:ext cx="7700118" cy="3084391"/>
          </a:xfrm>
          <a:custGeom>
            <a:avLst/>
            <a:gdLst>
              <a:gd name="T0" fmla="*/ 2128 w 2128"/>
              <a:gd name="T1" fmla="*/ 852 h 852"/>
              <a:gd name="T2" fmla="*/ 267 w 2128"/>
              <a:gd name="T3" fmla="*/ 852 h 852"/>
              <a:gd name="T4" fmla="*/ 0 w 2128"/>
              <a:gd name="T5" fmla="*/ 585 h 852"/>
              <a:gd name="T6" fmla="*/ 0 w 2128"/>
              <a:gd name="T7" fmla="*/ 0 h 852"/>
              <a:gd name="T8" fmla="*/ 2128 w 2128"/>
              <a:gd name="T9" fmla="*/ 0 h 852"/>
              <a:gd name="T10" fmla="*/ 2128 w 2128"/>
              <a:gd name="T11" fmla="*/ 852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8" h="852">
                <a:moveTo>
                  <a:pt x="2128" y="852"/>
                </a:moveTo>
                <a:cubicBezTo>
                  <a:pt x="267" y="852"/>
                  <a:pt x="267" y="852"/>
                  <a:pt x="267" y="852"/>
                </a:cubicBezTo>
                <a:cubicBezTo>
                  <a:pt x="119" y="852"/>
                  <a:pt x="0" y="733"/>
                  <a:pt x="0" y="585"/>
                </a:cubicBezTo>
                <a:cubicBezTo>
                  <a:pt x="0" y="0"/>
                  <a:pt x="0" y="0"/>
                  <a:pt x="0" y="0"/>
                </a:cubicBezTo>
                <a:cubicBezTo>
                  <a:pt x="2128" y="0"/>
                  <a:pt x="2128" y="0"/>
                  <a:pt x="2128" y="0"/>
                </a:cubicBezTo>
                <a:lnTo>
                  <a:pt x="2128" y="852"/>
                </a:lnTo>
                <a:close/>
              </a:path>
            </a:pathLst>
          </a:custGeom>
          <a:solidFill>
            <a:srgbClr val="EF5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2" name="Freeform 8"/>
          <p:cNvSpPr>
            <a:spLocks/>
          </p:cNvSpPr>
          <p:nvPr/>
        </p:nvSpPr>
        <p:spPr bwMode="auto">
          <a:xfrm>
            <a:off x="5063319" y="3621"/>
            <a:ext cx="7128682" cy="6854380"/>
          </a:xfrm>
          <a:custGeom>
            <a:avLst/>
            <a:gdLst>
              <a:gd name="T0" fmla="*/ 0 w 1588"/>
              <a:gd name="T1" fmla="*/ 2156 h 2156"/>
              <a:gd name="T2" fmla="*/ 1588 w 1588"/>
              <a:gd name="T3" fmla="*/ 2156 h 2156"/>
              <a:gd name="T4" fmla="*/ 1588 w 1588"/>
              <a:gd name="T5" fmla="*/ 0 h 2156"/>
              <a:gd name="T6" fmla="*/ 364 w 1588"/>
              <a:gd name="T7" fmla="*/ 0 h 2156"/>
              <a:gd name="T8" fmla="*/ 0 w 1588"/>
              <a:gd name="T9" fmla="*/ 364 h 2156"/>
              <a:gd name="T10" fmla="*/ 0 w 1588"/>
              <a:gd name="T11" fmla="*/ 2156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8" h="2156">
                <a:moveTo>
                  <a:pt x="0" y="2156"/>
                </a:moveTo>
                <a:cubicBezTo>
                  <a:pt x="1588" y="2156"/>
                  <a:pt x="1588" y="2156"/>
                  <a:pt x="1588" y="2156"/>
                </a:cubicBezTo>
                <a:cubicBezTo>
                  <a:pt x="1588" y="0"/>
                  <a:pt x="1588" y="0"/>
                  <a:pt x="1588" y="0"/>
                </a:cubicBezTo>
                <a:cubicBezTo>
                  <a:pt x="364" y="0"/>
                  <a:pt x="364" y="0"/>
                  <a:pt x="364" y="0"/>
                </a:cubicBezTo>
                <a:cubicBezTo>
                  <a:pt x="163" y="0"/>
                  <a:pt x="0" y="163"/>
                  <a:pt x="0" y="364"/>
                </a:cubicBezTo>
                <a:lnTo>
                  <a:pt x="0" y="21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8"/>
          <p:cNvSpPr>
            <a:spLocks/>
          </p:cNvSpPr>
          <p:nvPr/>
        </p:nvSpPr>
        <p:spPr bwMode="auto">
          <a:xfrm>
            <a:off x="5663821" y="156021"/>
            <a:ext cx="6528180" cy="6701980"/>
          </a:xfrm>
          <a:custGeom>
            <a:avLst/>
            <a:gdLst>
              <a:gd name="T0" fmla="*/ 0 w 1588"/>
              <a:gd name="T1" fmla="*/ 2156 h 2156"/>
              <a:gd name="T2" fmla="*/ 1588 w 1588"/>
              <a:gd name="T3" fmla="*/ 2156 h 2156"/>
              <a:gd name="T4" fmla="*/ 1588 w 1588"/>
              <a:gd name="T5" fmla="*/ 0 h 2156"/>
              <a:gd name="T6" fmla="*/ 364 w 1588"/>
              <a:gd name="T7" fmla="*/ 0 h 2156"/>
              <a:gd name="T8" fmla="*/ 0 w 1588"/>
              <a:gd name="T9" fmla="*/ 364 h 2156"/>
              <a:gd name="T10" fmla="*/ 0 w 1588"/>
              <a:gd name="T11" fmla="*/ 2156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8" h="2156">
                <a:moveTo>
                  <a:pt x="0" y="2156"/>
                </a:moveTo>
                <a:cubicBezTo>
                  <a:pt x="1588" y="2156"/>
                  <a:pt x="1588" y="2156"/>
                  <a:pt x="1588" y="2156"/>
                </a:cubicBezTo>
                <a:cubicBezTo>
                  <a:pt x="1588" y="0"/>
                  <a:pt x="1588" y="0"/>
                  <a:pt x="1588" y="0"/>
                </a:cubicBezTo>
                <a:cubicBezTo>
                  <a:pt x="364" y="0"/>
                  <a:pt x="364" y="0"/>
                  <a:pt x="364" y="0"/>
                </a:cubicBezTo>
                <a:cubicBezTo>
                  <a:pt x="163" y="0"/>
                  <a:pt x="0" y="163"/>
                  <a:pt x="0" y="364"/>
                </a:cubicBezTo>
                <a:lnTo>
                  <a:pt x="0" y="215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8" name="Rectangle 5"/>
          <p:cNvSpPr>
            <a:spLocks noChangeArrowheads="1"/>
          </p:cNvSpPr>
          <p:nvPr userDrawn="1"/>
        </p:nvSpPr>
        <p:spPr bwMode="auto">
          <a:xfrm>
            <a:off x="3620" y="3620"/>
            <a:ext cx="10856913" cy="606379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Freeform 6"/>
          <p:cNvSpPr>
            <a:spLocks/>
          </p:cNvSpPr>
          <p:nvPr userDrawn="1"/>
        </p:nvSpPr>
        <p:spPr bwMode="auto">
          <a:xfrm>
            <a:off x="3620" y="3620"/>
            <a:ext cx="10111156" cy="3084391"/>
          </a:xfrm>
          <a:custGeom>
            <a:avLst/>
            <a:gdLst>
              <a:gd name="T0" fmla="*/ 2794 w 2794"/>
              <a:gd name="T1" fmla="*/ 852 h 852"/>
              <a:gd name="T2" fmla="*/ 267 w 2794"/>
              <a:gd name="T3" fmla="*/ 852 h 852"/>
              <a:gd name="T4" fmla="*/ 0 w 2794"/>
              <a:gd name="T5" fmla="*/ 585 h 852"/>
              <a:gd name="T6" fmla="*/ 0 w 2794"/>
              <a:gd name="T7" fmla="*/ 0 h 852"/>
              <a:gd name="T8" fmla="*/ 2794 w 2794"/>
              <a:gd name="T9" fmla="*/ 0 h 852"/>
              <a:gd name="T10" fmla="*/ 2794 w 2794"/>
              <a:gd name="T11" fmla="*/ 852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94" h="852">
                <a:moveTo>
                  <a:pt x="2794" y="852"/>
                </a:moveTo>
                <a:cubicBezTo>
                  <a:pt x="267" y="852"/>
                  <a:pt x="267" y="852"/>
                  <a:pt x="267" y="852"/>
                </a:cubicBezTo>
                <a:cubicBezTo>
                  <a:pt x="120" y="852"/>
                  <a:pt x="0" y="733"/>
                  <a:pt x="0" y="585"/>
                </a:cubicBezTo>
                <a:cubicBezTo>
                  <a:pt x="0" y="0"/>
                  <a:pt x="0" y="0"/>
                  <a:pt x="0" y="0"/>
                </a:cubicBezTo>
                <a:cubicBezTo>
                  <a:pt x="2794" y="0"/>
                  <a:pt x="2794" y="0"/>
                  <a:pt x="2794" y="0"/>
                </a:cubicBezTo>
                <a:lnTo>
                  <a:pt x="2794" y="852"/>
                </a:ln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Freeform 7"/>
          <p:cNvSpPr>
            <a:spLocks/>
          </p:cNvSpPr>
          <p:nvPr userDrawn="1"/>
        </p:nvSpPr>
        <p:spPr bwMode="auto">
          <a:xfrm>
            <a:off x="2414659" y="3620"/>
            <a:ext cx="7700118" cy="3084391"/>
          </a:xfrm>
          <a:custGeom>
            <a:avLst/>
            <a:gdLst>
              <a:gd name="T0" fmla="*/ 2128 w 2128"/>
              <a:gd name="T1" fmla="*/ 852 h 852"/>
              <a:gd name="T2" fmla="*/ 267 w 2128"/>
              <a:gd name="T3" fmla="*/ 852 h 852"/>
              <a:gd name="T4" fmla="*/ 0 w 2128"/>
              <a:gd name="T5" fmla="*/ 585 h 852"/>
              <a:gd name="T6" fmla="*/ 0 w 2128"/>
              <a:gd name="T7" fmla="*/ 0 h 852"/>
              <a:gd name="T8" fmla="*/ 2128 w 2128"/>
              <a:gd name="T9" fmla="*/ 0 h 852"/>
              <a:gd name="T10" fmla="*/ 2128 w 2128"/>
              <a:gd name="T11" fmla="*/ 852 h 85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28" h="852">
                <a:moveTo>
                  <a:pt x="2128" y="852"/>
                </a:moveTo>
                <a:cubicBezTo>
                  <a:pt x="267" y="852"/>
                  <a:pt x="267" y="852"/>
                  <a:pt x="267" y="852"/>
                </a:cubicBezTo>
                <a:cubicBezTo>
                  <a:pt x="119" y="852"/>
                  <a:pt x="0" y="733"/>
                  <a:pt x="0" y="585"/>
                </a:cubicBezTo>
                <a:cubicBezTo>
                  <a:pt x="0" y="0"/>
                  <a:pt x="0" y="0"/>
                  <a:pt x="0" y="0"/>
                </a:cubicBezTo>
                <a:cubicBezTo>
                  <a:pt x="2128" y="0"/>
                  <a:pt x="2128" y="0"/>
                  <a:pt x="2128" y="0"/>
                </a:cubicBezTo>
                <a:lnTo>
                  <a:pt x="2128" y="852"/>
                </a:ln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Freeform 8"/>
          <p:cNvSpPr>
            <a:spLocks/>
          </p:cNvSpPr>
          <p:nvPr userDrawn="1"/>
        </p:nvSpPr>
        <p:spPr bwMode="auto">
          <a:xfrm>
            <a:off x="5063319" y="3621"/>
            <a:ext cx="7128682" cy="6854380"/>
          </a:xfrm>
          <a:custGeom>
            <a:avLst/>
            <a:gdLst>
              <a:gd name="T0" fmla="*/ 0 w 1588"/>
              <a:gd name="T1" fmla="*/ 2156 h 2156"/>
              <a:gd name="T2" fmla="*/ 1588 w 1588"/>
              <a:gd name="T3" fmla="*/ 2156 h 2156"/>
              <a:gd name="T4" fmla="*/ 1588 w 1588"/>
              <a:gd name="T5" fmla="*/ 0 h 2156"/>
              <a:gd name="T6" fmla="*/ 364 w 1588"/>
              <a:gd name="T7" fmla="*/ 0 h 2156"/>
              <a:gd name="T8" fmla="*/ 0 w 1588"/>
              <a:gd name="T9" fmla="*/ 364 h 2156"/>
              <a:gd name="T10" fmla="*/ 0 w 1588"/>
              <a:gd name="T11" fmla="*/ 2156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8" h="2156">
                <a:moveTo>
                  <a:pt x="0" y="2156"/>
                </a:moveTo>
                <a:cubicBezTo>
                  <a:pt x="1588" y="2156"/>
                  <a:pt x="1588" y="2156"/>
                  <a:pt x="1588" y="2156"/>
                </a:cubicBezTo>
                <a:cubicBezTo>
                  <a:pt x="1588" y="0"/>
                  <a:pt x="1588" y="0"/>
                  <a:pt x="1588" y="0"/>
                </a:cubicBezTo>
                <a:cubicBezTo>
                  <a:pt x="364" y="0"/>
                  <a:pt x="364" y="0"/>
                  <a:pt x="364" y="0"/>
                </a:cubicBezTo>
                <a:cubicBezTo>
                  <a:pt x="163" y="0"/>
                  <a:pt x="0" y="163"/>
                  <a:pt x="0" y="364"/>
                </a:cubicBezTo>
                <a:lnTo>
                  <a:pt x="0" y="2156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Freeform 8"/>
          <p:cNvSpPr>
            <a:spLocks/>
          </p:cNvSpPr>
          <p:nvPr userDrawn="1"/>
        </p:nvSpPr>
        <p:spPr bwMode="auto">
          <a:xfrm>
            <a:off x="5663821" y="156021"/>
            <a:ext cx="6528180" cy="6701980"/>
          </a:xfrm>
          <a:custGeom>
            <a:avLst/>
            <a:gdLst>
              <a:gd name="T0" fmla="*/ 0 w 1588"/>
              <a:gd name="T1" fmla="*/ 2156 h 2156"/>
              <a:gd name="T2" fmla="*/ 1588 w 1588"/>
              <a:gd name="T3" fmla="*/ 2156 h 2156"/>
              <a:gd name="T4" fmla="*/ 1588 w 1588"/>
              <a:gd name="T5" fmla="*/ 0 h 2156"/>
              <a:gd name="T6" fmla="*/ 364 w 1588"/>
              <a:gd name="T7" fmla="*/ 0 h 2156"/>
              <a:gd name="T8" fmla="*/ 0 w 1588"/>
              <a:gd name="T9" fmla="*/ 364 h 2156"/>
              <a:gd name="T10" fmla="*/ 0 w 1588"/>
              <a:gd name="T11" fmla="*/ 2156 h 21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588" h="2156">
                <a:moveTo>
                  <a:pt x="0" y="2156"/>
                </a:moveTo>
                <a:cubicBezTo>
                  <a:pt x="1588" y="2156"/>
                  <a:pt x="1588" y="2156"/>
                  <a:pt x="1588" y="2156"/>
                </a:cubicBezTo>
                <a:cubicBezTo>
                  <a:pt x="1588" y="0"/>
                  <a:pt x="1588" y="0"/>
                  <a:pt x="1588" y="0"/>
                </a:cubicBezTo>
                <a:cubicBezTo>
                  <a:pt x="364" y="0"/>
                  <a:pt x="364" y="0"/>
                  <a:pt x="364" y="0"/>
                </a:cubicBezTo>
                <a:cubicBezTo>
                  <a:pt x="163" y="0"/>
                  <a:pt x="0" y="163"/>
                  <a:pt x="0" y="364"/>
                </a:cubicBezTo>
                <a:lnTo>
                  <a:pt x="0" y="215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708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&amp; Ca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 rot="16200000">
            <a:off x="5710450" y="376451"/>
            <a:ext cx="6858000" cy="6105098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rot="5400000" flipH="1">
            <a:off x="-376451" y="379863"/>
            <a:ext cx="6858000" cy="6105098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F9DD45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5" name="Freeform 4"/>
          <p:cNvSpPr>
            <a:spLocks/>
          </p:cNvSpPr>
          <p:nvPr userDrawn="1"/>
        </p:nvSpPr>
        <p:spPr bwMode="auto">
          <a:xfrm rot="16200000">
            <a:off x="5710450" y="376451"/>
            <a:ext cx="6858000" cy="6105098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 rot="5400000" flipH="1">
            <a:off x="-376451" y="379863"/>
            <a:ext cx="6858000" cy="6105098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99895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ansi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3"/>
          <p:cNvSpPr>
            <a:spLocks noChangeAspect="1" noChangeArrowheads="1" noTextEdit="1"/>
          </p:cNvSpPr>
          <p:nvPr/>
        </p:nvSpPr>
        <p:spPr bwMode="auto">
          <a:xfrm>
            <a:off x="1" y="13648"/>
            <a:ext cx="1218791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524498" y="5882636"/>
            <a:ext cx="11667503" cy="985838"/>
          </a:xfrm>
          <a:custGeom>
            <a:avLst/>
            <a:gdLst>
              <a:gd name="T0" fmla="*/ 0 w 2872"/>
              <a:gd name="T1" fmla="*/ 0 h 312"/>
              <a:gd name="T2" fmla="*/ 2774 w 2872"/>
              <a:gd name="T3" fmla="*/ 0 h 312"/>
              <a:gd name="T4" fmla="*/ 2872 w 2872"/>
              <a:gd name="T5" fmla="*/ 98 h 312"/>
              <a:gd name="T6" fmla="*/ 2872 w 2872"/>
              <a:gd name="T7" fmla="*/ 312 h 312"/>
              <a:gd name="T8" fmla="*/ 0 w 2872"/>
              <a:gd name="T9" fmla="*/ 312 h 312"/>
              <a:gd name="T10" fmla="*/ 0 w 2872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2" h="312">
                <a:moveTo>
                  <a:pt x="0" y="0"/>
                </a:moveTo>
                <a:cubicBezTo>
                  <a:pt x="2774" y="0"/>
                  <a:pt x="2774" y="0"/>
                  <a:pt x="2774" y="0"/>
                </a:cubicBezTo>
                <a:cubicBezTo>
                  <a:pt x="2828" y="0"/>
                  <a:pt x="2872" y="44"/>
                  <a:pt x="2872" y="98"/>
                </a:cubicBezTo>
                <a:cubicBezTo>
                  <a:pt x="2872" y="312"/>
                  <a:pt x="2872" y="312"/>
                  <a:pt x="2872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EF5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24498" y="5882636"/>
            <a:ext cx="8887874" cy="985838"/>
          </a:xfrm>
          <a:custGeom>
            <a:avLst/>
            <a:gdLst>
              <a:gd name="T0" fmla="*/ 0 w 2188"/>
              <a:gd name="T1" fmla="*/ 0 h 312"/>
              <a:gd name="T2" fmla="*/ 2090 w 2188"/>
              <a:gd name="T3" fmla="*/ 0 h 312"/>
              <a:gd name="T4" fmla="*/ 2188 w 2188"/>
              <a:gd name="T5" fmla="*/ 98 h 312"/>
              <a:gd name="T6" fmla="*/ 2188 w 2188"/>
              <a:gd name="T7" fmla="*/ 312 h 312"/>
              <a:gd name="T8" fmla="*/ 0 w 2188"/>
              <a:gd name="T9" fmla="*/ 312 h 312"/>
              <a:gd name="T10" fmla="*/ 0 w 2188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88" h="312">
                <a:moveTo>
                  <a:pt x="0" y="0"/>
                </a:moveTo>
                <a:cubicBezTo>
                  <a:pt x="2090" y="0"/>
                  <a:pt x="2090" y="0"/>
                  <a:pt x="2090" y="0"/>
                </a:cubicBezTo>
                <a:cubicBezTo>
                  <a:pt x="2144" y="0"/>
                  <a:pt x="2188" y="44"/>
                  <a:pt x="2188" y="98"/>
                </a:cubicBezTo>
                <a:cubicBezTo>
                  <a:pt x="2188" y="312"/>
                  <a:pt x="2188" y="312"/>
                  <a:pt x="2188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9DD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-4081" y="-1"/>
            <a:ext cx="5630688" cy="6882121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Freeform 8"/>
          <p:cNvSpPr>
            <a:spLocks/>
          </p:cNvSpPr>
          <p:nvPr/>
        </p:nvSpPr>
        <p:spPr bwMode="auto">
          <a:xfrm>
            <a:off x="1" y="0"/>
            <a:ext cx="5303657" cy="6441743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2" name="AutoShape 3"/>
          <p:cNvSpPr>
            <a:spLocks noChangeAspect="1" noChangeArrowheads="1" noTextEdit="1"/>
          </p:cNvSpPr>
          <p:nvPr userDrawn="1"/>
        </p:nvSpPr>
        <p:spPr bwMode="auto">
          <a:xfrm>
            <a:off x="1" y="13648"/>
            <a:ext cx="1218791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" name="Freeform 6"/>
          <p:cNvSpPr>
            <a:spLocks/>
          </p:cNvSpPr>
          <p:nvPr userDrawn="1"/>
        </p:nvSpPr>
        <p:spPr bwMode="auto">
          <a:xfrm>
            <a:off x="524498" y="5882636"/>
            <a:ext cx="11667503" cy="985838"/>
          </a:xfrm>
          <a:custGeom>
            <a:avLst/>
            <a:gdLst>
              <a:gd name="T0" fmla="*/ 0 w 2872"/>
              <a:gd name="T1" fmla="*/ 0 h 312"/>
              <a:gd name="T2" fmla="*/ 2774 w 2872"/>
              <a:gd name="T3" fmla="*/ 0 h 312"/>
              <a:gd name="T4" fmla="*/ 2872 w 2872"/>
              <a:gd name="T5" fmla="*/ 98 h 312"/>
              <a:gd name="T6" fmla="*/ 2872 w 2872"/>
              <a:gd name="T7" fmla="*/ 312 h 312"/>
              <a:gd name="T8" fmla="*/ 0 w 2872"/>
              <a:gd name="T9" fmla="*/ 312 h 312"/>
              <a:gd name="T10" fmla="*/ 0 w 2872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2" h="312">
                <a:moveTo>
                  <a:pt x="0" y="0"/>
                </a:moveTo>
                <a:cubicBezTo>
                  <a:pt x="2774" y="0"/>
                  <a:pt x="2774" y="0"/>
                  <a:pt x="2774" y="0"/>
                </a:cubicBezTo>
                <a:cubicBezTo>
                  <a:pt x="2828" y="0"/>
                  <a:pt x="2872" y="44"/>
                  <a:pt x="2872" y="98"/>
                </a:cubicBezTo>
                <a:cubicBezTo>
                  <a:pt x="2872" y="312"/>
                  <a:pt x="2872" y="312"/>
                  <a:pt x="2872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7"/>
          <p:cNvSpPr>
            <a:spLocks/>
          </p:cNvSpPr>
          <p:nvPr userDrawn="1"/>
        </p:nvSpPr>
        <p:spPr bwMode="auto">
          <a:xfrm>
            <a:off x="524498" y="5882634"/>
            <a:ext cx="8887874" cy="985838"/>
          </a:xfrm>
          <a:custGeom>
            <a:avLst/>
            <a:gdLst>
              <a:gd name="T0" fmla="*/ 0 w 2188"/>
              <a:gd name="T1" fmla="*/ 0 h 312"/>
              <a:gd name="T2" fmla="*/ 2090 w 2188"/>
              <a:gd name="T3" fmla="*/ 0 h 312"/>
              <a:gd name="T4" fmla="*/ 2188 w 2188"/>
              <a:gd name="T5" fmla="*/ 98 h 312"/>
              <a:gd name="T6" fmla="*/ 2188 w 2188"/>
              <a:gd name="T7" fmla="*/ 312 h 312"/>
              <a:gd name="T8" fmla="*/ 0 w 2188"/>
              <a:gd name="T9" fmla="*/ 312 h 312"/>
              <a:gd name="T10" fmla="*/ 0 w 2188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88" h="312">
                <a:moveTo>
                  <a:pt x="0" y="0"/>
                </a:moveTo>
                <a:cubicBezTo>
                  <a:pt x="2090" y="0"/>
                  <a:pt x="2090" y="0"/>
                  <a:pt x="2090" y="0"/>
                </a:cubicBezTo>
                <a:cubicBezTo>
                  <a:pt x="2144" y="0"/>
                  <a:pt x="2188" y="44"/>
                  <a:pt x="2188" y="98"/>
                </a:cubicBezTo>
                <a:cubicBezTo>
                  <a:pt x="2188" y="312"/>
                  <a:pt x="2188" y="312"/>
                  <a:pt x="2188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8"/>
          <p:cNvSpPr>
            <a:spLocks/>
          </p:cNvSpPr>
          <p:nvPr userDrawn="1"/>
        </p:nvSpPr>
        <p:spPr bwMode="auto">
          <a:xfrm>
            <a:off x="-4081" y="-1"/>
            <a:ext cx="5630688" cy="6882121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Freeform 8"/>
          <p:cNvSpPr>
            <a:spLocks/>
          </p:cNvSpPr>
          <p:nvPr userDrawn="1"/>
        </p:nvSpPr>
        <p:spPr bwMode="auto">
          <a:xfrm>
            <a:off x="1" y="0"/>
            <a:ext cx="5303657" cy="6441743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92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eam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/>
          </p:cNvSpPr>
          <p:nvPr/>
        </p:nvSpPr>
        <p:spPr bwMode="auto">
          <a:xfrm>
            <a:off x="-3491" y="1354495"/>
            <a:ext cx="12187405" cy="2817953"/>
          </a:xfrm>
          <a:custGeom>
            <a:avLst/>
            <a:gdLst>
              <a:gd name="T0" fmla="*/ 1284 w 3000"/>
              <a:gd name="T1" fmla="*/ 332 h 693"/>
              <a:gd name="T2" fmla="*/ 0 w 3000"/>
              <a:gd name="T3" fmla="*/ 0 h 693"/>
              <a:gd name="T4" fmla="*/ 0 w 3000"/>
              <a:gd name="T5" fmla="*/ 693 h 693"/>
              <a:gd name="T6" fmla="*/ 1261 w 3000"/>
              <a:gd name="T7" fmla="*/ 457 h 693"/>
              <a:gd name="T8" fmla="*/ 1735 w 3000"/>
              <a:gd name="T9" fmla="*/ 457 h 693"/>
              <a:gd name="T10" fmla="*/ 3000 w 3000"/>
              <a:gd name="T11" fmla="*/ 693 h 693"/>
              <a:gd name="T12" fmla="*/ 3000 w 3000"/>
              <a:gd name="T13" fmla="*/ 0 h 693"/>
              <a:gd name="T14" fmla="*/ 1716 w 3000"/>
              <a:gd name="T15" fmla="*/ 332 h 693"/>
              <a:gd name="T16" fmla="*/ 1284 w 3000"/>
              <a:gd name="T17" fmla="*/ 332 h 6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3000" h="693">
                <a:moveTo>
                  <a:pt x="1284" y="332"/>
                </a:moveTo>
                <a:cubicBezTo>
                  <a:pt x="0" y="0"/>
                  <a:pt x="0" y="0"/>
                  <a:pt x="0" y="0"/>
                </a:cubicBezTo>
                <a:cubicBezTo>
                  <a:pt x="0" y="693"/>
                  <a:pt x="0" y="693"/>
                  <a:pt x="0" y="693"/>
                </a:cubicBezTo>
                <a:cubicBezTo>
                  <a:pt x="1261" y="457"/>
                  <a:pt x="1261" y="457"/>
                  <a:pt x="1261" y="457"/>
                </a:cubicBezTo>
                <a:cubicBezTo>
                  <a:pt x="1417" y="428"/>
                  <a:pt x="1578" y="428"/>
                  <a:pt x="1735" y="457"/>
                </a:cubicBezTo>
                <a:cubicBezTo>
                  <a:pt x="3000" y="693"/>
                  <a:pt x="3000" y="693"/>
                  <a:pt x="3000" y="693"/>
                </a:cubicBezTo>
                <a:cubicBezTo>
                  <a:pt x="3000" y="0"/>
                  <a:pt x="3000" y="0"/>
                  <a:pt x="3000" y="0"/>
                </a:cubicBezTo>
                <a:cubicBezTo>
                  <a:pt x="1716" y="332"/>
                  <a:pt x="1716" y="332"/>
                  <a:pt x="1716" y="332"/>
                </a:cubicBezTo>
                <a:cubicBezTo>
                  <a:pt x="1574" y="369"/>
                  <a:pt x="1426" y="369"/>
                  <a:pt x="1284" y="332"/>
                </a:cubicBez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-3491" y="2585546"/>
            <a:ext cx="12187405" cy="1586902"/>
          </a:xfrm>
          <a:custGeom>
            <a:avLst/>
            <a:gdLst>
              <a:gd name="T0" fmla="*/ 1549 w 3000"/>
              <a:gd name="T1" fmla="*/ 55 h 390"/>
              <a:gd name="T2" fmla="*/ 1449 w 3000"/>
              <a:gd name="T3" fmla="*/ 55 h 390"/>
              <a:gd name="T4" fmla="*/ 1261 w 3000"/>
              <a:gd name="T5" fmla="*/ 76 h 390"/>
              <a:gd name="T6" fmla="*/ 320 w 3000"/>
              <a:gd name="T7" fmla="*/ 71 h 390"/>
              <a:gd name="T8" fmla="*/ 0 w 3000"/>
              <a:gd name="T9" fmla="*/ 390 h 390"/>
              <a:gd name="T10" fmla="*/ 0 w 3000"/>
              <a:gd name="T11" fmla="*/ 390 h 390"/>
              <a:gd name="T12" fmla="*/ 1261 w 3000"/>
              <a:gd name="T13" fmla="*/ 154 h 390"/>
              <a:gd name="T14" fmla="*/ 1735 w 3000"/>
              <a:gd name="T15" fmla="*/ 154 h 390"/>
              <a:gd name="T16" fmla="*/ 3000 w 3000"/>
              <a:gd name="T17" fmla="*/ 390 h 390"/>
              <a:gd name="T18" fmla="*/ 3000 w 3000"/>
              <a:gd name="T19" fmla="*/ 390 h 390"/>
              <a:gd name="T20" fmla="*/ 2598 w 3000"/>
              <a:gd name="T21" fmla="*/ 15 h 390"/>
              <a:gd name="T22" fmla="*/ 1735 w 3000"/>
              <a:gd name="T23" fmla="*/ 76 h 390"/>
              <a:gd name="T24" fmla="*/ 1549 w 3000"/>
              <a:gd name="T25" fmla="*/ 55 h 3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3000" h="390">
                <a:moveTo>
                  <a:pt x="1549" y="55"/>
                </a:moveTo>
                <a:cubicBezTo>
                  <a:pt x="1516" y="57"/>
                  <a:pt x="1483" y="57"/>
                  <a:pt x="1449" y="55"/>
                </a:cubicBezTo>
                <a:cubicBezTo>
                  <a:pt x="1386" y="58"/>
                  <a:pt x="1323" y="65"/>
                  <a:pt x="1261" y="76"/>
                </a:cubicBezTo>
                <a:cubicBezTo>
                  <a:pt x="320" y="71"/>
                  <a:pt x="320" y="71"/>
                  <a:pt x="320" y="71"/>
                </a:cubicBezTo>
                <a:cubicBezTo>
                  <a:pt x="144" y="70"/>
                  <a:pt x="0" y="213"/>
                  <a:pt x="0" y="390"/>
                </a:cubicBezTo>
                <a:cubicBezTo>
                  <a:pt x="0" y="390"/>
                  <a:pt x="0" y="390"/>
                  <a:pt x="0" y="390"/>
                </a:cubicBezTo>
                <a:cubicBezTo>
                  <a:pt x="1261" y="154"/>
                  <a:pt x="1261" y="154"/>
                  <a:pt x="1261" y="154"/>
                </a:cubicBezTo>
                <a:cubicBezTo>
                  <a:pt x="1417" y="125"/>
                  <a:pt x="1578" y="125"/>
                  <a:pt x="1735" y="154"/>
                </a:cubicBezTo>
                <a:cubicBezTo>
                  <a:pt x="3000" y="390"/>
                  <a:pt x="3000" y="390"/>
                  <a:pt x="3000" y="390"/>
                </a:cubicBezTo>
                <a:cubicBezTo>
                  <a:pt x="3000" y="390"/>
                  <a:pt x="3000" y="390"/>
                  <a:pt x="3000" y="390"/>
                </a:cubicBezTo>
                <a:cubicBezTo>
                  <a:pt x="3000" y="172"/>
                  <a:pt x="2815" y="0"/>
                  <a:pt x="2598" y="15"/>
                </a:cubicBezTo>
                <a:cubicBezTo>
                  <a:pt x="1735" y="76"/>
                  <a:pt x="1735" y="76"/>
                  <a:pt x="1735" y="76"/>
                </a:cubicBezTo>
                <a:cubicBezTo>
                  <a:pt x="1673" y="65"/>
                  <a:pt x="1611" y="58"/>
                  <a:pt x="1549" y="55"/>
                </a:cubicBez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Freeform 8"/>
          <p:cNvSpPr>
            <a:spLocks noEditPoints="1"/>
          </p:cNvSpPr>
          <p:nvPr/>
        </p:nvSpPr>
        <p:spPr bwMode="auto">
          <a:xfrm>
            <a:off x="1636449" y="5699354"/>
            <a:ext cx="153881" cy="113488"/>
          </a:xfrm>
          <a:custGeom>
            <a:avLst/>
            <a:gdLst>
              <a:gd name="T0" fmla="*/ 34 w 38"/>
              <a:gd name="T1" fmla="*/ 0 h 28"/>
              <a:gd name="T2" fmla="*/ 37 w 38"/>
              <a:gd name="T3" fmla="*/ 1 h 28"/>
              <a:gd name="T4" fmla="*/ 38 w 38"/>
              <a:gd name="T5" fmla="*/ 4 h 28"/>
              <a:gd name="T6" fmla="*/ 38 w 38"/>
              <a:gd name="T7" fmla="*/ 25 h 28"/>
              <a:gd name="T8" fmla="*/ 37 w 38"/>
              <a:gd name="T9" fmla="*/ 27 h 28"/>
              <a:gd name="T10" fmla="*/ 34 w 38"/>
              <a:gd name="T11" fmla="*/ 28 h 28"/>
              <a:gd name="T12" fmla="*/ 4 w 38"/>
              <a:gd name="T13" fmla="*/ 28 h 28"/>
              <a:gd name="T14" fmla="*/ 1 w 38"/>
              <a:gd name="T15" fmla="*/ 27 h 28"/>
              <a:gd name="T16" fmla="*/ 0 w 38"/>
              <a:gd name="T17" fmla="*/ 25 h 28"/>
              <a:gd name="T18" fmla="*/ 0 w 38"/>
              <a:gd name="T19" fmla="*/ 4 h 28"/>
              <a:gd name="T20" fmla="*/ 1 w 38"/>
              <a:gd name="T21" fmla="*/ 1 h 28"/>
              <a:gd name="T22" fmla="*/ 4 w 38"/>
              <a:gd name="T23" fmla="*/ 0 h 28"/>
              <a:gd name="T24" fmla="*/ 34 w 38"/>
              <a:gd name="T25" fmla="*/ 0 h 28"/>
              <a:gd name="T26" fmla="*/ 34 w 38"/>
              <a:gd name="T27" fmla="*/ 4 h 28"/>
              <a:gd name="T28" fmla="*/ 4 w 38"/>
              <a:gd name="T29" fmla="*/ 4 h 28"/>
              <a:gd name="T30" fmla="*/ 4 w 38"/>
              <a:gd name="T31" fmla="*/ 7 h 28"/>
              <a:gd name="T32" fmla="*/ 13 w 38"/>
              <a:gd name="T33" fmla="*/ 14 h 28"/>
              <a:gd name="T34" fmla="*/ 14 w 38"/>
              <a:gd name="T35" fmla="*/ 15 h 28"/>
              <a:gd name="T36" fmla="*/ 16 w 38"/>
              <a:gd name="T37" fmla="*/ 17 h 28"/>
              <a:gd name="T38" fmla="*/ 19 w 38"/>
              <a:gd name="T39" fmla="*/ 18 h 28"/>
              <a:gd name="T40" fmla="*/ 21 w 38"/>
              <a:gd name="T41" fmla="*/ 17 h 28"/>
              <a:gd name="T42" fmla="*/ 24 w 38"/>
              <a:gd name="T43" fmla="*/ 15 h 28"/>
              <a:gd name="T44" fmla="*/ 24 w 38"/>
              <a:gd name="T45" fmla="*/ 14 h 28"/>
              <a:gd name="T46" fmla="*/ 34 w 38"/>
              <a:gd name="T47" fmla="*/ 7 h 28"/>
              <a:gd name="T48" fmla="*/ 34 w 38"/>
              <a:gd name="T49" fmla="*/ 4 h 28"/>
              <a:gd name="T50" fmla="*/ 4 w 38"/>
              <a:gd name="T51" fmla="*/ 25 h 28"/>
              <a:gd name="T52" fmla="*/ 34 w 38"/>
              <a:gd name="T53" fmla="*/ 25 h 28"/>
              <a:gd name="T54" fmla="*/ 34 w 38"/>
              <a:gd name="T55" fmla="*/ 11 h 28"/>
              <a:gd name="T56" fmla="*/ 26 w 38"/>
              <a:gd name="T57" fmla="*/ 18 h 28"/>
              <a:gd name="T58" fmla="*/ 23 w 38"/>
              <a:gd name="T59" fmla="*/ 20 h 28"/>
              <a:gd name="T60" fmla="*/ 19 w 38"/>
              <a:gd name="T61" fmla="*/ 21 h 28"/>
              <a:gd name="T62" fmla="*/ 15 w 38"/>
              <a:gd name="T63" fmla="*/ 20 h 28"/>
              <a:gd name="T64" fmla="*/ 12 w 38"/>
              <a:gd name="T65" fmla="*/ 18 h 28"/>
              <a:gd name="T66" fmla="*/ 4 w 38"/>
              <a:gd name="T67" fmla="*/ 11 h 28"/>
              <a:gd name="T68" fmla="*/ 4 w 38"/>
              <a:gd name="T6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" h="28">
                <a:moveTo>
                  <a:pt x="34" y="0"/>
                </a:moveTo>
                <a:cubicBezTo>
                  <a:pt x="35" y="0"/>
                  <a:pt x="36" y="0"/>
                  <a:pt x="37" y="1"/>
                </a:cubicBezTo>
                <a:cubicBezTo>
                  <a:pt x="37" y="2"/>
                  <a:pt x="38" y="3"/>
                  <a:pt x="38" y="4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6"/>
                  <a:pt x="37" y="26"/>
                  <a:pt x="37" y="27"/>
                </a:cubicBezTo>
                <a:cubicBezTo>
                  <a:pt x="36" y="28"/>
                  <a:pt x="35" y="28"/>
                  <a:pt x="3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8"/>
                  <a:pt x="2" y="28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0"/>
                </a:cubicBezTo>
                <a:lnTo>
                  <a:pt x="34" y="0"/>
                </a:lnTo>
                <a:close/>
                <a:moveTo>
                  <a:pt x="3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7"/>
                  <a:pt x="4" y="7"/>
                  <a:pt x="4" y="7"/>
                </a:cubicBezTo>
                <a:cubicBezTo>
                  <a:pt x="5" y="8"/>
                  <a:pt x="9" y="10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6"/>
                  <a:pt x="16" y="16"/>
                  <a:pt x="16" y="17"/>
                </a:cubicBezTo>
                <a:cubicBezTo>
                  <a:pt x="17" y="17"/>
                  <a:pt x="18" y="18"/>
                  <a:pt x="19" y="18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4" y="14"/>
                  <a:pt x="24" y="14"/>
                  <a:pt x="24" y="14"/>
                </a:cubicBezTo>
                <a:cubicBezTo>
                  <a:pt x="29" y="11"/>
                  <a:pt x="32" y="8"/>
                  <a:pt x="34" y="7"/>
                </a:cubicBezTo>
                <a:lnTo>
                  <a:pt x="34" y="4"/>
                </a:lnTo>
                <a:close/>
                <a:moveTo>
                  <a:pt x="4" y="25"/>
                </a:moveTo>
                <a:cubicBezTo>
                  <a:pt x="34" y="25"/>
                  <a:pt x="34" y="25"/>
                  <a:pt x="34" y="25"/>
                </a:cubicBezTo>
                <a:cubicBezTo>
                  <a:pt x="34" y="11"/>
                  <a:pt x="34" y="11"/>
                  <a:pt x="34" y="11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9"/>
                  <a:pt x="23" y="19"/>
                  <a:pt x="23" y="20"/>
                </a:cubicBezTo>
                <a:cubicBezTo>
                  <a:pt x="21" y="21"/>
                  <a:pt x="20" y="21"/>
                  <a:pt x="19" y="21"/>
                </a:cubicBezTo>
                <a:cubicBezTo>
                  <a:pt x="18" y="21"/>
                  <a:pt x="16" y="21"/>
                  <a:pt x="15" y="20"/>
                </a:cubicBezTo>
                <a:cubicBezTo>
                  <a:pt x="14" y="19"/>
                  <a:pt x="13" y="19"/>
                  <a:pt x="12" y="18"/>
                </a:cubicBezTo>
                <a:cubicBezTo>
                  <a:pt x="4" y="11"/>
                  <a:pt x="4" y="11"/>
                  <a:pt x="4" y="11"/>
                </a:cubicBezTo>
                <a:lnTo>
                  <a:pt x="4" y="25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>
            <a:off x="1969218" y="5678195"/>
            <a:ext cx="76941" cy="155805"/>
          </a:xfrm>
          <a:custGeom>
            <a:avLst/>
            <a:gdLst>
              <a:gd name="T0" fmla="*/ 5 w 19"/>
              <a:gd name="T1" fmla="*/ 21 h 38"/>
              <a:gd name="T2" fmla="*/ 0 w 19"/>
              <a:gd name="T3" fmla="*/ 21 h 38"/>
              <a:gd name="T4" fmla="*/ 0 w 19"/>
              <a:gd name="T5" fmla="*/ 14 h 38"/>
              <a:gd name="T6" fmla="*/ 5 w 19"/>
              <a:gd name="T7" fmla="*/ 14 h 38"/>
              <a:gd name="T8" fmla="*/ 5 w 19"/>
              <a:gd name="T9" fmla="*/ 9 h 38"/>
              <a:gd name="T10" fmla="*/ 8 w 19"/>
              <a:gd name="T11" fmla="*/ 3 h 38"/>
              <a:gd name="T12" fmla="*/ 14 w 19"/>
              <a:gd name="T13" fmla="*/ 0 h 38"/>
              <a:gd name="T14" fmla="*/ 19 w 19"/>
              <a:gd name="T15" fmla="*/ 1 h 38"/>
              <a:gd name="T16" fmla="*/ 19 w 19"/>
              <a:gd name="T17" fmla="*/ 7 h 38"/>
              <a:gd name="T18" fmla="*/ 15 w 19"/>
              <a:gd name="T19" fmla="*/ 7 h 38"/>
              <a:gd name="T20" fmla="*/ 13 w 19"/>
              <a:gd name="T21" fmla="*/ 7 h 38"/>
              <a:gd name="T22" fmla="*/ 12 w 19"/>
              <a:gd name="T23" fmla="*/ 10 h 38"/>
              <a:gd name="T24" fmla="*/ 12 w 19"/>
              <a:gd name="T25" fmla="*/ 14 h 38"/>
              <a:gd name="T26" fmla="*/ 18 w 19"/>
              <a:gd name="T27" fmla="*/ 14 h 38"/>
              <a:gd name="T28" fmla="*/ 17 w 19"/>
              <a:gd name="T29" fmla="*/ 21 h 38"/>
              <a:gd name="T30" fmla="*/ 12 w 19"/>
              <a:gd name="T31" fmla="*/ 21 h 38"/>
              <a:gd name="T32" fmla="*/ 12 w 19"/>
              <a:gd name="T33" fmla="*/ 38 h 38"/>
              <a:gd name="T34" fmla="*/ 5 w 19"/>
              <a:gd name="T35" fmla="*/ 38 h 38"/>
              <a:gd name="T36" fmla="*/ 5 w 19"/>
              <a:gd name="T37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" h="38">
                <a:moveTo>
                  <a:pt x="5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14"/>
                  <a:pt x="0" y="14"/>
                  <a:pt x="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8" y="3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8" y="0"/>
                  <a:pt x="19" y="1"/>
                </a:cubicBezTo>
                <a:cubicBezTo>
                  <a:pt x="19" y="7"/>
                  <a:pt x="19" y="7"/>
                  <a:pt x="19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7"/>
                  <a:pt x="13" y="7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14"/>
                  <a:pt x="12" y="14"/>
                  <a:pt x="12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38"/>
                  <a:pt x="12" y="38"/>
                  <a:pt x="12" y="38"/>
                </a:cubicBezTo>
                <a:cubicBezTo>
                  <a:pt x="5" y="38"/>
                  <a:pt x="5" y="38"/>
                  <a:pt x="5" y="38"/>
                </a:cubicBezTo>
                <a:lnTo>
                  <a:pt x="5" y="2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>
            <a:off x="2225045" y="5695507"/>
            <a:ext cx="150034" cy="121182"/>
          </a:xfrm>
          <a:custGeom>
            <a:avLst/>
            <a:gdLst>
              <a:gd name="T0" fmla="*/ 33 w 37"/>
              <a:gd name="T1" fmla="*/ 8 h 30"/>
              <a:gd name="T2" fmla="*/ 31 w 37"/>
              <a:gd name="T3" fmla="*/ 19 h 30"/>
              <a:gd name="T4" fmla="*/ 24 w 37"/>
              <a:gd name="T5" fmla="*/ 27 h 30"/>
              <a:gd name="T6" fmla="*/ 12 w 37"/>
              <a:gd name="T7" fmla="*/ 30 h 30"/>
              <a:gd name="T8" fmla="*/ 0 w 37"/>
              <a:gd name="T9" fmla="*/ 27 h 30"/>
              <a:gd name="T10" fmla="*/ 2 w 37"/>
              <a:gd name="T11" fmla="*/ 27 h 30"/>
              <a:gd name="T12" fmla="*/ 11 w 37"/>
              <a:gd name="T13" fmla="*/ 24 h 30"/>
              <a:gd name="T14" fmla="*/ 7 w 37"/>
              <a:gd name="T15" fmla="*/ 22 h 30"/>
              <a:gd name="T16" fmla="*/ 4 w 37"/>
              <a:gd name="T17" fmla="*/ 18 h 30"/>
              <a:gd name="T18" fmla="*/ 5 w 37"/>
              <a:gd name="T19" fmla="*/ 18 h 30"/>
              <a:gd name="T20" fmla="*/ 7 w 37"/>
              <a:gd name="T21" fmla="*/ 18 h 30"/>
              <a:gd name="T22" fmla="*/ 3 w 37"/>
              <a:gd name="T23" fmla="*/ 15 h 30"/>
              <a:gd name="T24" fmla="*/ 1 w 37"/>
              <a:gd name="T25" fmla="*/ 11 h 30"/>
              <a:gd name="T26" fmla="*/ 1 w 37"/>
              <a:gd name="T27" fmla="*/ 10 h 30"/>
              <a:gd name="T28" fmla="*/ 5 w 37"/>
              <a:gd name="T29" fmla="*/ 12 h 30"/>
              <a:gd name="T30" fmla="*/ 2 w 37"/>
              <a:gd name="T31" fmla="*/ 9 h 30"/>
              <a:gd name="T32" fmla="*/ 1 w 37"/>
              <a:gd name="T33" fmla="*/ 5 h 30"/>
              <a:gd name="T34" fmla="*/ 2 w 37"/>
              <a:gd name="T35" fmla="*/ 1 h 30"/>
              <a:gd name="T36" fmla="*/ 9 w 37"/>
              <a:gd name="T37" fmla="*/ 7 h 30"/>
              <a:gd name="T38" fmla="*/ 18 w 37"/>
              <a:gd name="T39" fmla="*/ 9 h 30"/>
              <a:gd name="T40" fmla="*/ 18 w 37"/>
              <a:gd name="T41" fmla="*/ 8 h 30"/>
              <a:gd name="T42" fmla="*/ 19 w 37"/>
              <a:gd name="T43" fmla="*/ 4 h 30"/>
              <a:gd name="T44" fmla="*/ 22 w 37"/>
              <a:gd name="T45" fmla="*/ 1 h 30"/>
              <a:gd name="T46" fmla="*/ 26 w 37"/>
              <a:gd name="T47" fmla="*/ 0 h 30"/>
              <a:gd name="T48" fmla="*/ 29 w 37"/>
              <a:gd name="T49" fmla="*/ 0 h 30"/>
              <a:gd name="T50" fmla="*/ 31 w 37"/>
              <a:gd name="T51" fmla="*/ 2 h 30"/>
              <a:gd name="T52" fmla="*/ 36 w 37"/>
              <a:gd name="T53" fmla="*/ 0 h 30"/>
              <a:gd name="T54" fmla="*/ 33 w 37"/>
              <a:gd name="T55" fmla="*/ 5 h 30"/>
              <a:gd name="T56" fmla="*/ 37 w 37"/>
              <a:gd name="T57" fmla="*/ 3 h 30"/>
              <a:gd name="T58" fmla="*/ 33 w 37"/>
              <a:gd name="T59" fmla="*/ 7 h 30"/>
              <a:gd name="T60" fmla="*/ 33 w 37"/>
              <a:gd name="T61" fmla="*/ 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" h="30">
                <a:moveTo>
                  <a:pt x="33" y="8"/>
                </a:moveTo>
                <a:cubicBezTo>
                  <a:pt x="33" y="12"/>
                  <a:pt x="33" y="15"/>
                  <a:pt x="31" y="19"/>
                </a:cubicBezTo>
                <a:cubicBezTo>
                  <a:pt x="29" y="22"/>
                  <a:pt x="27" y="25"/>
                  <a:pt x="24" y="27"/>
                </a:cubicBezTo>
                <a:cubicBezTo>
                  <a:pt x="20" y="29"/>
                  <a:pt x="16" y="30"/>
                  <a:pt x="12" y="30"/>
                </a:cubicBezTo>
                <a:cubicBezTo>
                  <a:pt x="7" y="30"/>
                  <a:pt x="3" y="29"/>
                  <a:pt x="0" y="27"/>
                </a:cubicBezTo>
                <a:cubicBezTo>
                  <a:pt x="0" y="27"/>
                  <a:pt x="1" y="27"/>
                  <a:pt x="2" y="27"/>
                </a:cubicBezTo>
                <a:cubicBezTo>
                  <a:pt x="5" y="27"/>
                  <a:pt x="8" y="26"/>
                  <a:pt x="11" y="24"/>
                </a:cubicBezTo>
                <a:cubicBezTo>
                  <a:pt x="10" y="24"/>
                  <a:pt x="8" y="23"/>
                  <a:pt x="7" y="22"/>
                </a:cubicBezTo>
                <a:cubicBezTo>
                  <a:pt x="5" y="21"/>
                  <a:pt x="5" y="20"/>
                  <a:pt x="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7" y="18"/>
                  <a:pt x="7" y="18"/>
                </a:cubicBezTo>
                <a:cubicBezTo>
                  <a:pt x="6" y="18"/>
                  <a:pt x="4" y="17"/>
                  <a:pt x="3" y="15"/>
                </a:cubicBezTo>
                <a:cubicBezTo>
                  <a:pt x="2" y="14"/>
                  <a:pt x="1" y="12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4" y="11"/>
                  <a:pt x="5" y="12"/>
                </a:cubicBezTo>
                <a:cubicBezTo>
                  <a:pt x="4" y="11"/>
                  <a:pt x="3" y="10"/>
                  <a:pt x="2" y="9"/>
                </a:cubicBezTo>
                <a:cubicBezTo>
                  <a:pt x="2" y="8"/>
                  <a:pt x="1" y="6"/>
                  <a:pt x="1" y="5"/>
                </a:cubicBezTo>
                <a:cubicBezTo>
                  <a:pt x="1" y="4"/>
                  <a:pt x="2" y="2"/>
                  <a:pt x="2" y="1"/>
                </a:cubicBezTo>
                <a:cubicBezTo>
                  <a:pt x="4" y="4"/>
                  <a:pt x="7" y="6"/>
                  <a:pt x="9" y="7"/>
                </a:cubicBezTo>
                <a:cubicBezTo>
                  <a:pt x="12" y="8"/>
                  <a:pt x="15" y="9"/>
                  <a:pt x="18" y="9"/>
                </a:cubicBezTo>
                <a:cubicBezTo>
                  <a:pt x="18" y="9"/>
                  <a:pt x="18" y="8"/>
                  <a:pt x="18" y="8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2"/>
                  <a:pt x="21" y="2"/>
                  <a:pt x="22" y="1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1"/>
                  <a:pt x="31" y="1"/>
                  <a:pt x="31" y="2"/>
                </a:cubicBezTo>
                <a:cubicBezTo>
                  <a:pt x="33" y="2"/>
                  <a:pt x="35" y="1"/>
                  <a:pt x="36" y="0"/>
                </a:cubicBezTo>
                <a:cubicBezTo>
                  <a:pt x="36" y="2"/>
                  <a:pt x="35" y="4"/>
                  <a:pt x="33" y="5"/>
                </a:cubicBezTo>
                <a:cubicBezTo>
                  <a:pt x="34" y="4"/>
                  <a:pt x="36" y="4"/>
                  <a:pt x="37" y="3"/>
                </a:cubicBezTo>
                <a:cubicBezTo>
                  <a:pt x="36" y="5"/>
                  <a:pt x="35" y="6"/>
                  <a:pt x="33" y="7"/>
                </a:cubicBezTo>
                <a:cubicBezTo>
                  <a:pt x="33" y="8"/>
                  <a:pt x="33" y="8"/>
                  <a:pt x="33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Oval 9"/>
          <p:cNvSpPr/>
          <p:nvPr/>
        </p:nvSpPr>
        <p:spPr>
          <a:xfrm>
            <a:off x="931269" y="1906918"/>
            <a:ext cx="2185067" cy="21836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3450114" y="1983528"/>
            <a:ext cx="2185067" cy="21836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972807" y="1983528"/>
            <a:ext cx="2185067" cy="21836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Oval 12"/>
          <p:cNvSpPr/>
          <p:nvPr/>
        </p:nvSpPr>
        <p:spPr>
          <a:xfrm>
            <a:off x="8495500" y="1906918"/>
            <a:ext cx="2185067" cy="21836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Freeform 8"/>
          <p:cNvSpPr>
            <a:spLocks noEditPoints="1"/>
          </p:cNvSpPr>
          <p:nvPr/>
        </p:nvSpPr>
        <p:spPr bwMode="auto">
          <a:xfrm>
            <a:off x="4155294" y="5699354"/>
            <a:ext cx="153881" cy="113488"/>
          </a:xfrm>
          <a:custGeom>
            <a:avLst/>
            <a:gdLst>
              <a:gd name="T0" fmla="*/ 34 w 38"/>
              <a:gd name="T1" fmla="*/ 0 h 28"/>
              <a:gd name="T2" fmla="*/ 37 w 38"/>
              <a:gd name="T3" fmla="*/ 1 h 28"/>
              <a:gd name="T4" fmla="*/ 38 w 38"/>
              <a:gd name="T5" fmla="*/ 4 h 28"/>
              <a:gd name="T6" fmla="*/ 38 w 38"/>
              <a:gd name="T7" fmla="*/ 25 h 28"/>
              <a:gd name="T8" fmla="*/ 37 w 38"/>
              <a:gd name="T9" fmla="*/ 27 h 28"/>
              <a:gd name="T10" fmla="*/ 34 w 38"/>
              <a:gd name="T11" fmla="*/ 28 h 28"/>
              <a:gd name="T12" fmla="*/ 4 w 38"/>
              <a:gd name="T13" fmla="*/ 28 h 28"/>
              <a:gd name="T14" fmla="*/ 1 w 38"/>
              <a:gd name="T15" fmla="*/ 27 h 28"/>
              <a:gd name="T16" fmla="*/ 0 w 38"/>
              <a:gd name="T17" fmla="*/ 25 h 28"/>
              <a:gd name="T18" fmla="*/ 0 w 38"/>
              <a:gd name="T19" fmla="*/ 4 h 28"/>
              <a:gd name="T20" fmla="*/ 1 w 38"/>
              <a:gd name="T21" fmla="*/ 1 h 28"/>
              <a:gd name="T22" fmla="*/ 4 w 38"/>
              <a:gd name="T23" fmla="*/ 0 h 28"/>
              <a:gd name="T24" fmla="*/ 34 w 38"/>
              <a:gd name="T25" fmla="*/ 0 h 28"/>
              <a:gd name="T26" fmla="*/ 34 w 38"/>
              <a:gd name="T27" fmla="*/ 4 h 28"/>
              <a:gd name="T28" fmla="*/ 4 w 38"/>
              <a:gd name="T29" fmla="*/ 4 h 28"/>
              <a:gd name="T30" fmla="*/ 4 w 38"/>
              <a:gd name="T31" fmla="*/ 7 h 28"/>
              <a:gd name="T32" fmla="*/ 13 w 38"/>
              <a:gd name="T33" fmla="*/ 14 h 28"/>
              <a:gd name="T34" fmla="*/ 14 w 38"/>
              <a:gd name="T35" fmla="*/ 15 h 28"/>
              <a:gd name="T36" fmla="*/ 16 w 38"/>
              <a:gd name="T37" fmla="*/ 17 h 28"/>
              <a:gd name="T38" fmla="*/ 19 w 38"/>
              <a:gd name="T39" fmla="*/ 18 h 28"/>
              <a:gd name="T40" fmla="*/ 21 w 38"/>
              <a:gd name="T41" fmla="*/ 17 h 28"/>
              <a:gd name="T42" fmla="*/ 24 w 38"/>
              <a:gd name="T43" fmla="*/ 15 h 28"/>
              <a:gd name="T44" fmla="*/ 24 w 38"/>
              <a:gd name="T45" fmla="*/ 14 h 28"/>
              <a:gd name="T46" fmla="*/ 34 w 38"/>
              <a:gd name="T47" fmla="*/ 7 h 28"/>
              <a:gd name="T48" fmla="*/ 34 w 38"/>
              <a:gd name="T49" fmla="*/ 4 h 28"/>
              <a:gd name="T50" fmla="*/ 4 w 38"/>
              <a:gd name="T51" fmla="*/ 25 h 28"/>
              <a:gd name="T52" fmla="*/ 34 w 38"/>
              <a:gd name="T53" fmla="*/ 25 h 28"/>
              <a:gd name="T54" fmla="*/ 34 w 38"/>
              <a:gd name="T55" fmla="*/ 11 h 28"/>
              <a:gd name="T56" fmla="*/ 26 w 38"/>
              <a:gd name="T57" fmla="*/ 18 h 28"/>
              <a:gd name="T58" fmla="*/ 23 w 38"/>
              <a:gd name="T59" fmla="*/ 20 h 28"/>
              <a:gd name="T60" fmla="*/ 19 w 38"/>
              <a:gd name="T61" fmla="*/ 21 h 28"/>
              <a:gd name="T62" fmla="*/ 15 w 38"/>
              <a:gd name="T63" fmla="*/ 20 h 28"/>
              <a:gd name="T64" fmla="*/ 12 w 38"/>
              <a:gd name="T65" fmla="*/ 18 h 28"/>
              <a:gd name="T66" fmla="*/ 4 w 38"/>
              <a:gd name="T67" fmla="*/ 11 h 28"/>
              <a:gd name="T68" fmla="*/ 4 w 38"/>
              <a:gd name="T6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" h="28">
                <a:moveTo>
                  <a:pt x="34" y="0"/>
                </a:moveTo>
                <a:cubicBezTo>
                  <a:pt x="35" y="0"/>
                  <a:pt x="36" y="0"/>
                  <a:pt x="37" y="1"/>
                </a:cubicBezTo>
                <a:cubicBezTo>
                  <a:pt x="37" y="2"/>
                  <a:pt x="38" y="3"/>
                  <a:pt x="38" y="4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6"/>
                  <a:pt x="37" y="26"/>
                  <a:pt x="37" y="27"/>
                </a:cubicBezTo>
                <a:cubicBezTo>
                  <a:pt x="36" y="28"/>
                  <a:pt x="35" y="28"/>
                  <a:pt x="3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8"/>
                  <a:pt x="2" y="28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0"/>
                </a:cubicBezTo>
                <a:lnTo>
                  <a:pt x="34" y="0"/>
                </a:lnTo>
                <a:close/>
                <a:moveTo>
                  <a:pt x="3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7"/>
                  <a:pt x="4" y="7"/>
                  <a:pt x="4" y="7"/>
                </a:cubicBezTo>
                <a:cubicBezTo>
                  <a:pt x="5" y="8"/>
                  <a:pt x="9" y="10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6"/>
                  <a:pt x="16" y="16"/>
                  <a:pt x="16" y="17"/>
                </a:cubicBezTo>
                <a:cubicBezTo>
                  <a:pt x="17" y="17"/>
                  <a:pt x="18" y="18"/>
                  <a:pt x="19" y="18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4" y="14"/>
                  <a:pt x="24" y="14"/>
                  <a:pt x="24" y="14"/>
                </a:cubicBezTo>
                <a:cubicBezTo>
                  <a:pt x="29" y="11"/>
                  <a:pt x="32" y="8"/>
                  <a:pt x="34" y="7"/>
                </a:cubicBezTo>
                <a:lnTo>
                  <a:pt x="34" y="4"/>
                </a:lnTo>
                <a:close/>
                <a:moveTo>
                  <a:pt x="4" y="25"/>
                </a:moveTo>
                <a:cubicBezTo>
                  <a:pt x="34" y="25"/>
                  <a:pt x="34" y="25"/>
                  <a:pt x="34" y="25"/>
                </a:cubicBezTo>
                <a:cubicBezTo>
                  <a:pt x="34" y="11"/>
                  <a:pt x="34" y="11"/>
                  <a:pt x="34" y="11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9"/>
                  <a:pt x="23" y="19"/>
                  <a:pt x="23" y="20"/>
                </a:cubicBezTo>
                <a:cubicBezTo>
                  <a:pt x="21" y="21"/>
                  <a:pt x="20" y="21"/>
                  <a:pt x="19" y="21"/>
                </a:cubicBezTo>
                <a:cubicBezTo>
                  <a:pt x="18" y="21"/>
                  <a:pt x="16" y="21"/>
                  <a:pt x="15" y="20"/>
                </a:cubicBezTo>
                <a:cubicBezTo>
                  <a:pt x="14" y="19"/>
                  <a:pt x="13" y="19"/>
                  <a:pt x="12" y="18"/>
                </a:cubicBezTo>
                <a:cubicBezTo>
                  <a:pt x="4" y="11"/>
                  <a:pt x="4" y="11"/>
                  <a:pt x="4" y="11"/>
                </a:cubicBezTo>
                <a:lnTo>
                  <a:pt x="4" y="25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9"/>
          <p:cNvSpPr>
            <a:spLocks/>
          </p:cNvSpPr>
          <p:nvPr/>
        </p:nvSpPr>
        <p:spPr bwMode="auto">
          <a:xfrm>
            <a:off x="4488063" y="5678195"/>
            <a:ext cx="76941" cy="155805"/>
          </a:xfrm>
          <a:custGeom>
            <a:avLst/>
            <a:gdLst>
              <a:gd name="T0" fmla="*/ 5 w 19"/>
              <a:gd name="T1" fmla="*/ 21 h 38"/>
              <a:gd name="T2" fmla="*/ 0 w 19"/>
              <a:gd name="T3" fmla="*/ 21 h 38"/>
              <a:gd name="T4" fmla="*/ 0 w 19"/>
              <a:gd name="T5" fmla="*/ 14 h 38"/>
              <a:gd name="T6" fmla="*/ 5 w 19"/>
              <a:gd name="T7" fmla="*/ 14 h 38"/>
              <a:gd name="T8" fmla="*/ 5 w 19"/>
              <a:gd name="T9" fmla="*/ 9 h 38"/>
              <a:gd name="T10" fmla="*/ 8 w 19"/>
              <a:gd name="T11" fmla="*/ 3 h 38"/>
              <a:gd name="T12" fmla="*/ 14 w 19"/>
              <a:gd name="T13" fmla="*/ 0 h 38"/>
              <a:gd name="T14" fmla="*/ 19 w 19"/>
              <a:gd name="T15" fmla="*/ 1 h 38"/>
              <a:gd name="T16" fmla="*/ 19 w 19"/>
              <a:gd name="T17" fmla="*/ 7 h 38"/>
              <a:gd name="T18" fmla="*/ 15 w 19"/>
              <a:gd name="T19" fmla="*/ 7 h 38"/>
              <a:gd name="T20" fmla="*/ 13 w 19"/>
              <a:gd name="T21" fmla="*/ 7 h 38"/>
              <a:gd name="T22" fmla="*/ 12 w 19"/>
              <a:gd name="T23" fmla="*/ 10 h 38"/>
              <a:gd name="T24" fmla="*/ 12 w 19"/>
              <a:gd name="T25" fmla="*/ 14 h 38"/>
              <a:gd name="T26" fmla="*/ 18 w 19"/>
              <a:gd name="T27" fmla="*/ 14 h 38"/>
              <a:gd name="T28" fmla="*/ 17 w 19"/>
              <a:gd name="T29" fmla="*/ 21 h 38"/>
              <a:gd name="T30" fmla="*/ 12 w 19"/>
              <a:gd name="T31" fmla="*/ 21 h 38"/>
              <a:gd name="T32" fmla="*/ 12 w 19"/>
              <a:gd name="T33" fmla="*/ 38 h 38"/>
              <a:gd name="T34" fmla="*/ 5 w 19"/>
              <a:gd name="T35" fmla="*/ 38 h 38"/>
              <a:gd name="T36" fmla="*/ 5 w 19"/>
              <a:gd name="T37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" h="38">
                <a:moveTo>
                  <a:pt x="5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14"/>
                  <a:pt x="0" y="14"/>
                  <a:pt x="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8" y="3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8" y="0"/>
                  <a:pt x="19" y="1"/>
                </a:cubicBezTo>
                <a:cubicBezTo>
                  <a:pt x="19" y="7"/>
                  <a:pt x="19" y="7"/>
                  <a:pt x="19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7"/>
                  <a:pt x="13" y="7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14"/>
                  <a:pt x="12" y="14"/>
                  <a:pt x="12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38"/>
                  <a:pt x="12" y="38"/>
                  <a:pt x="12" y="38"/>
                </a:cubicBezTo>
                <a:cubicBezTo>
                  <a:pt x="5" y="38"/>
                  <a:pt x="5" y="38"/>
                  <a:pt x="5" y="38"/>
                </a:cubicBezTo>
                <a:lnTo>
                  <a:pt x="5" y="2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Freeform 10"/>
          <p:cNvSpPr>
            <a:spLocks/>
          </p:cNvSpPr>
          <p:nvPr/>
        </p:nvSpPr>
        <p:spPr bwMode="auto">
          <a:xfrm>
            <a:off x="4743890" y="5695507"/>
            <a:ext cx="150034" cy="121182"/>
          </a:xfrm>
          <a:custGeom>
            <a:avLst/>
            <a:gdLst>
              <a:gd name="T0" fmla="*/ 33 w 37"/>
              <a:gd name="T1" fmla="*/ 8 h 30"/>
              <a:gd name="T2" fmla="*/ 31 w 37"/>
              <a:gd name="T3" fmla="*/ 19 h 30"/>
              <a:gd name="T4" fmla="*/ 24 w 37"/>
              <a:gd name="T5" fmla="*/ 27 h 30"/>
              <a:gd name="T6" fmla="*/ 12 w 37"/>
              <a:gd name="T7" fmla="*/ 30 h 30"/>
              <a:gd name="T8" fmla="*/ 0 w 37"/>
              <a:gd name="T9" fmla="*/ 27 h 30"/>
              <a:gd name="T10" fmla="*/ 2 w 37"/>
              <a:gd name="T11" fmla="*/ 27 h 30"/>
              <a:gd name="T12" fmla="*/ 11 w 37"/>
              <a:gd name="T13" fmla="*/ 24 h 30"/>
              <a:gd name="T14" fmla="*/ 7 w 37"/>
              <a:gd name="T15" fmla="*/ 22 h 30"/>
              <a:gd name="T16" fmla="*/ 4 w 37"/>
              <a:gd name="T17" fmla="*/ 18 h 30"/>
              <a:gd name="T18" fmla="*/ 5 w 37"/>
              <a:gd name="T19" fmla="*/ 18 h 30"/>
              <a:gd name="T20" fmla="*/ 7 w 37"/>
              <a:gd name="T21" fmla="*/ 18 h 30"/>
              <a:gd name="T22" fmla="*/ 3 w 37"/>
              <a:gd name="T23" fmla="*/ 15 h 30"/>
              <a:gd name="T24" fmla="*/ 1 w 37"/>
              <a:gd name="T25" fmla="*/ 11 h 30"/>
              <a:gd name="T26" fmla="*/ 1 w 37"/>
              <a:gd name="T27" fmla="*/ 10 h 30"/>
              <a:gd name="T28" fmla="*/ 5 w 37"/>
              <a:gd name="T29" fmla="*/ 12 h 30"/>
              <a:gd name="T30" fmla="*/ 2 w 37"/>
              <a:gd name="T31" fmla="*/ 9 h 30"/>
              <a:gd name="T32" fmla="*/ 1 w 37"/>
              <a:gd name="T33" fmla="*/ 5 h 30"/>
              <a:gd name="T34" fmla="*/ 2 w 37"/>
              <a:gd name="T35" fmla="*/ 1 h 30"/>
              <a:gd name="T36" fmla="*/ 9 w 37"/>
              <a:gd name="T37" fmla="*/ 7 h 30"/>
              <a:gd name="T38" fmla="*/ 18 w 37"/>
              <a:gd name="T39" fmla="*/ 9 h 30"/>
              <a:gd name="T40" fmla="*/ 18 w 37"/>
              <a:gd name="T41" fmla="*/ 8 h 30"/>
              <a:gd name="T42" fmla="*/ 19 w 37"/>
              <a:gd name="T43" fmla="*/ 4 h 30"/>
              <a:gd name="T44" fmla="*/ 22 w 37"/>
              <a:gd name="T45" fmla="*/ 1 h 30"/>
              <a:gd name="T46" fmla="*/ 26 w 37"/>
              <a:gd name="T47" fmla="*/ 0 h 30"/>
              <a:gd name="T48" fmla="*/ 29 w 37"/>
              <a:gd name="T49" fmla="*/ 0 h 30"/>
              <a:gd name="T50" fmla="*/ 31 w 37"/>
              <a:gd name="T51" fmla="*/ 2 h 30"/>
              <a:gd name="T52" fmla="*/ 36 w 37"/>
              <a:gd name="T53" fmla="*/ 0 h 30"/>
              <a:gd name="T54" fmla="*/ 33 w 37"/>
              <a:gd name="T55" fmla="*/ 5 h 30"/>
              <a:gd name="T56" fmla="*/ 37 w 37"/>
              <a:gd name="T57" fmla="*/ 3 h 30"/>
              <a:gd name="T58" fmla="*/ 33 w 37"/>
              <a:gd name="T59" fmla="*/ 7 h 30"/>
              <a:gd name="T60" fmla="*/ 33 w 37"/>
              <a:gd name="T61" fmla="*/ 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" h="30">
                <a:moveTo>
                  <a:pt x="33" y="8"/>
                </a:moveTo>
                <a:cubicBezTo>
                  <a:pt x="33" y="12"/>
                  <a:pt x="33" y="15"/>
                  <a:pt x="31" y="19"/>
                </a:cubicBezTo>
                <a:cubicBezTo>
                  <a:pt x="29" y="22"/>
                  <a:pt x="27" y="25"/>
                  <a:pt x="24" y="27"/>
                </a:cubicBezTo>
                <a:cubicBezTo>
                  <a:pt x="20" y="29"/>
                  <a:pt x="16" y="30"/>
                  <a:pt x="12" y="30"/>
                </a:cubicBezTo>
                <a:cubicBezTo>
                  <a:pt x="7" y="30"/>
                  <a:pt x="3" y="29"/>
                  <a:pt x="0" y="27"/>
                </a:cubicBezTo>
                <a:cubicBezTo>
                  <a:pt x="0" y="27"/>
                  <a:pt x="1" y="27"/>
                  <a:pt x="2" y="27"/>
                </a:cubicBezTo>
                <a:cubicBezTo>
                  <a:pt x="5" y="27"/>
                  <a:pt x="8" y="26"/>
                  <a:pt x="11" y="24"/>
                </a:cubicBezTo>
                <a:cubicBezTo>
                  <a:pt x="10" y="24"/>
                  <a:pt x="8" y="23"/>
                  <a:pt x="7" y="22"/>
                </a:cubicBezTo>
                <a:cubicBezTo>
                  <a:pt x="5" y="21"/>
                  <a:pt x="5" y="20"/>
                  <a:pt x="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7" y="18"/>
                  <a:pt x="7" y="18"/>
                </a:cubicBezTo>
                <a:cubicBezTo>
                  <a:pt x="6" y="18"/>
                  <a:pt x="4" y="17"/>
                  <a:pt x="3" y="15"/>
                </a:cubicBezTo>
                <a:cubicBezTo>
                  <a:pt x="2" y="14"/>
                  <a:pt x="1" y="12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4" y="11"/>
                  <a:pt x="5" y="12"/>
                </a:cubicBezTo>
                <a:cubicBezTo>
                  <a:pt x="4" y="11"/>
                  <a:pt x="3" y="10"/>
                  <a:pt x="2" y="9"/>
                </a:cubicBezTo>
                <a:cubicBezTo>
                  <a:pt x="2" y="8"/>
                  <a:pt x="1" y="6"/>
                  <a:pt x="1" y="5"/>
                </a:cubicBezTo>
                <a:cubicBezTo>
                  <a:pt x="1" y="4"/>
                  <a:pt x="2" y="2"/>
                  <a:pt x="2" y="1"/>
                </a:cubicBezTo>
                <a:cubicBezTo>
                  <a:pt x="4" y="4"/>
                  <a:pt x="7" y="6"/>
                  <a:pt x="9" y="7"/>
                </a:cubicBezTo>
                <a:cubicBezTo>
                  <a:pt x="12" y="8"/>
                  <a:pt x="15" y="9"/>
                  <a:pt x="18" y="9"/>
                </a:cubicBezTo>
                <a:cubicBezTo>
                  <a:pt x="18" y="9"/>
                  <a:pt x="18" y="8"/>
                  <a:pt x="18" y="8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2"/>
                  <a:pt x="21" y="2"/>
                  <a:pt x="22" y="1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1"/>
                  <a:pt x="31" y="1"/>
                  <a:pt x="31" y="2"/>
                </a:cubicBezTo>
                <a:cubicBezTo>
                  <a:pt x="33" y="2"/>
                  <a:pt x="35" y="1"/>
                  <a:pt x="36" y="0"/>
                </a:cubicBezTo>
                <a:cubicBezTo>
                  <a:pt x="36" y="2"/>
                  <a:pt x="35" y="4"/>
                  <a:pt x="33" y="5"/>
                </a:cubicBezTo>
                <a:cubicBezTo>
                  <a:pt x="34" y="4"/>
                  <a:pt x="36" y="4"/>
                  <a:pt x="37" y="3"/>
                </a:cubicBezTo>
                <a:cubicBezTo>
                  <a:pt x="36" y="5"/>
                  <a:pt x="35" y="6"/>
                  <a:pt x="33" y="7"/>
                </a:cubicBezTo>
                <a:cubicBezTo>
                  <a:pt x="33" y="8"/>
                  <a:pt x="33" y="8"/>
                  <a:pt x="33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8"/>
          <p:cNvSpPr>
            <a:spLocks noEditPoints="1"/>
          </p:cNvSpPr>
          <p:nvPr/>
        </p:nvSpPr>
        <p:spPr bwMode="auto">
          <a:xfrm>
            <a:off x="6794570" y="5678196"/>
            <a:ext cx="153881" cy="113488"/>
          </a:xfrm>
          <a:custGeom>
            <a:avLst/>
            <a:gdLst>
              <a:gd name="T0" fmla="*/ 34 w 38"/>
              <a:gd name="T1" fmla="*/ 0 h 28"/>
              <a:gd name="T2" fmla="*/ 37 w 38"/>
              <a:gd name="T3" fmla="*/ 1 h 28"/>
              <a:gd name="T4" fmla="*/ 38 w 38"/>
              <a:gd name="T5" fmla="*/ 4 h 28"/>
              <a:gd name="T6" fmla="*/ 38 w 38"/>
              <a:gd name="T7" fmla="*/ 25 h 28"/>
              <a:gd name="T8" fmla="*/ 37 w 38"/>
              <a:gd name="T9" fmla="*/ 27 h 28"/>
              <a:gd name="T10" fmla="*/ 34 w 38"/>
              <a:gd name="T11" fmla="*/ 28 h 28"/>
              <a:gd name="T12" fmla="*/ 4 w 38"/>
              <a:gd name="T13" fmla="*/ 28 h 28"/>
              <a:gd name="T14" fmla="*/ 1 w 38"/>
              <a:gd name="T15" fmla="*/ 27 h 28"/>
              <a:gd name="T16" fmla="*/ 0 w 38"/>
              <a:gd name="T17" fmla="*/ 25 h 28"/>
              <a:gd name="T18" fmla="*/ 0 w 38"/>
              <a:gd name="T19" fmla="*/ 4 h 28"/>
              <a:gd name="T20" fmla="*/ 1 w 38"/>
              <a:gd name="T21" fmla="*/ 1 h 28"/>
              <a:gd name="T22" fmla="*/ 4 w 38"/>
              <a:gd name="T23" fmla="*/ 0 h 28"/>
              <a:gd name="T24" fmla="*/ 34 w 38"/>
              <a:gd name="T25" fmla="*/ 0 h 28"/>
              <a:gd name="T26" fmla="*/ 34 w 38"/>
              <a:gd name="T27" fmla="*/ 4 h 28"/>
              <a:gd name="T28" fmla="*/ 4 w 38"/>
              <a:gd name="T29" fmla="*/ 4 h 28"/>
              <a:gd name="T30" fmla="*/ 4 w 38"/>
              <a:gd name="T31" fmla="*/ 7 h 28"/>
              <a:gd name="T32" fmla="*/ 13 w 38"/>
              <a:gd name="T33" fmla="*/ 14 h 28"/>
              <a:gd name="T34" fmla="*/ 14 w 38"/>
              <a:gd name="T35" fmla="*/ 15 h 28"/>
              <a:gd name="T36" fmla="*/ 16 w 38"/>
              <a:gd name="T37" fmla="*/ 17 h 28"/>
              <a:gd name="T38" fmla="*/ 19 w 38"/>
              <a:gd name="T39" fmla="*/ 18 h 28"/>
              <a:gd name="T40" fmla="*/ 21 w 38"/>
              <a:gd name="T41" fmla="*/ 17 h 28"/>
              <a:gd name="T42" fmla="*/ 24 w 38"/>
              <a:gd name="T43" fmla="*/ 15 h 28"/>
              <a:gd name="T44" fmla="*/ 24 w 38"/>
              <a:gd name="T45" fmla="*/ 14 h 28"/>
              <a:gd name="T46" fmla="*/ 34 w 38"/>
              <a:gd name="T47" fmla="*/ 7 h 28"/>
              <a:gd name="T48" fmla="*/ 34 w 38"/>
              <a:gd name="T49" fmla="*/ 4 h 28"/>
              <a:gd name="T50" fmla="*/ 4 w 38"/>
              <a:gd name="T51" fmla="*/ 25 h 28"/>
              <a:gd name="T52" fmla="*/ 34 w 38"/>
              <a:gd name="T53" fmla="*/ 25 h 28"/>
              <a:gd name="T54" fmla="*/ 34 w 38"/>
              <a:gd name="T55" fmla="*/ 11 h 28"/>
              <a:gd name="T56" fmla="*/ 26 w 38"/>
              <a:gd name="T57" fmla="*/ 18 h 28"/>
              <a:gd name="T58" fmla="*/ 23 w 38"/>
              <a:gd name="T59" fmla="*/ 20 h 28"/>
              <a:gd name="T60" fmla="*/ 19 w 38"/>
              <a:gd name="T61" fmla="*/ 21 h 28"/>
              <a:gd name="T62" fmla="*/ 15 w 38"/>
              <a:gd name="T63" fmla="*/ 20 h 28"/>
              <a:gd name="T64" fmla="*/ 12 w 38"/>
              <a:gd name="T65" fmla="*/ 18 h 28"/>
              <a:gd name="T66" fmla="*/ 4 w 38"/>
              <a:gd name="T67" fmla="*/ 11 h 28"/>
              <a:gd name="T68" fmla="*/ 4 w 38"/>
              <a:gd name="T6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" h="28">
                <a:moveTo>
                  <a:pt x="34" y="0"/>
                </a:moveTo>
                <a:cubicBezTo>
                  <a:pt x="35" y="0"/>
                  <a:pt x="36" y="0"/>
                  <a:pt x="37" y="1"/>
                </a:cubicBezTo>
                <a:cubicBezTo>
                  <a:pt x="37" y="2"/>
                  <a:pt x="38" y="3"/>
                  <a:pt x="38" y="4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6"/>
                  <a:pt x="37" y="26"/>
                  <a:pt x="37" y="27"/>
                </a:cubicBezTo>
                <a:cubicBezTo>
                  <a:pt x="36" y="28"/>
                  <a:pt x="35" y="28"/>
                  <a:pt x="3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8"/>
                  <a:pt x="2" y="28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0"/>
                </a:cubicBezTo>
                <a:lnTo>
                  <a:pt x="34" y="0"/>
                </a:lnTo>
                <a:close/>
                <a:moveTo>
                  <a:pt x="3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7"/>
                  <a:pt x="4" y="7"/>
                  <a:pt x="4" y="7"/>
                </a:cubicBezTo>
                <a:cubicBezTo>
                  <a:pt x="5" y="8"/>
                  <a:pt x="9" y="10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6"/>
                  <a:pt x="16" y="16"/>
                  <a:pt x="16" y="17"/>
                </a:cubicBezTo>
                <a:cubicBezTo>
                  <a:pt x="17" y="17"/>
                  <a:pt x="18" y="18"/>
                  <a:pt x="19" y="18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4" y="14"/>
                  <a:pt x="24" y="14"/>
                  <a:pt x="24" y="14"/>
                </a:cubicBezTo>
                <a:cubicBezTo>
                  <a:pt x="29" y="11"/>
                  <a:pt x="32" y="8"/>
                  <a:pt x="34" y="7"/>
                </a:cubicBezTo>
                <a:lnTo>
                  <a:pt x="34" y="4"/>
                </a:lnTo>
                <a:close/>
                <a:moveTo>
                  <a:pt x="4" y="25"/>
                </a:moveTo>
                <a:cubicBezTo>
                  <a:pt x="34" y="25"/>
                  <a:pt x="34" y="25"/>
                  <a:pt x="34" y="25"/>
                </a:cubicBezTo>
                <a:cubicBezTo>
                  <a:pt x="34" y="11"/>
                  <a:pt x="34" y="11"/>
                  <a:pt x="34" y="11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9"/>
                  <a:pt x="23" y="19"/>
                  <a:pt x="23" y="20"/>
                </a:cubicBezTo>
                <a:cubicBezTo>
                  <a:pt x="21" y="21"/>
                  <a:pt x="20" y="21"/>
                  <a:pt x="19" y="21"/>
                </a:cubicBezTo>
                <a:cubicBezTo>
                  <a:pt x="18" y="21"/>
                  <a:pt x="16" y="21"/>
                  <a:pt x="15" y="20"/>
                </a:cubicBezTo>
                <a:cubicBezTo>
                  <a:pt x="14" y="19"/>
                  <a:pt x="13" y="19"/>
                  <a:pt x="12" y="18"/>
                </a:cubicBezTo>
                <a:cubicBezTo>
                  <a:pt x="4" y="11"/>
                  <a:pt x="4" y="11"/>
                  <a:pt x="4" y="11"/>
                </a:cubicBezTo>
                <a:lnTo>
                  <a:pt x="4" y="25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9"/>
          <p:cNvSpPr>
            <a:spLocks/>
          </p:cNvSpPr>
          <p:nvPr/>
        </p:nvSpPr>
        <p:spPr bwMode="auto">
          <a:xfrm>
            <a:off x="7127339" y="5657037"/>
            <a:ext cx="76941" cy="155805"/>
          </a:xfrm>
          <a:custGeom>
            <a:avLst/>
            <a:gdLst>
              <a:gd name="T0" fmla="*/ 5 w 19"/>
              <a:gd name="T1" fmla="*/ 21 h 38"/>
              <a:gd name="T2" fmla="*/ 0 w 19"/>
              <a:gd name="T3" fmla="*/ 21 h 38"/>
              <a:gd name="T4" fmla="*/ 0 w 19"/>
              <a:gd name="T5" fmla="*/ 14 h 38"/>
              <a:gd name="T6" fmla="*/ 5 w 19"/>
              <a:gd name="T7" fmla="*/ 14 h 38"/>
              <a:gd name="T8" fmla="*/ 5 w 19"/>
              <a:gd name="T9" fmla="*/ 9 h 38"/>
              <a:gd name="T10" fmla="*/ 8 w 19"/>
              <a:gd name="T11" fmla="*/ 3 h 38"/>
              <a:gd name="T12" fmla="*/ 14 w 19"/>
              <a:gd name="T13" fmla="*/ 0 h 38"/>
              <a:gd name="T14" fmla="*/ 19 w 19"/>
              <a:gd name="T15" fmla="*/ 1 h 38"/>
              <a:gd name="T16" fmla="*/ 19 w 19"/>
              <a:gd name="T17" fmla="*/ 7 h 38"/>
              <a:gd name="T18" fmla="*/ 15 w 19"/>
              <a:gd name="T19" fmla="*/ 7 h 38"/>
              <a:gd name="T20" fmla="*/ 13 w 19"/>
              <a:gd name="T21" fmla="*/ 7 h 38"/>
              <a:gd name="T22" fmla="*/ 12 w 19"/>
              <a:gd name="T23" fmla="*/ 10 h 38"/>
              <a:gd name="T24" fmla="*/ 12 w 19"/>
              <a:gd name="T25" fmla="*/ 14 h 38"/>
              <a:gd name="T26" fmla="*/ 18 w 19"/>
              <a:gd name="T27" fmla="*/ 14 h 38"/>
              <a:gd name="T28" fmla="*/ 17 w 19"/>
              <a:gd name="T29" fmla="*/ 21 h 38"/>
              <a:gd name="T30" fmla="*/ 12 w 19"/>
              <a:gd name="T31" fmla="*/ 21 h 38"/>
              <a:gd name="T32" fmla="*/ 12 w 19"/>
              <a:gd name="T33" fmla="*/ 38 h 38"/>
              <a:gd name="T34" fmla="*/ 5 w 19"/>
              <a:gd name="T35" fmla="*/ 38 h 38"/>
              <a:gd name="T36" fmla="*/ 5 w 19"/>
              <a:gd name="T37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" h="38">
                <a:moveTo>
                  <a:pt x="5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14"/>
                  <a:pt x="0" y="14"/>
                  <a:pt x="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8" y="3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8" y="0"/>
                  <a:pt x="19" y="1"/>
                </a:cubicBezTo>
                <a:cubicBezTo>
                  <a:pt x="19" y="7"/>
                  <a:pt x="19" y="7"/>
                  <a:pt x="19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7"/>
                  <a:pt x="13" y="7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14"/>
                  <a:pt x="12" y="14"/>
                  <a:pt x="12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38"/>
                  <a:pt x="12" y="38"/>
                  <a:pt x="12" y="38"/>
                </a:cubicBezTo>
                <a:cubicBezTo>
                  <a:pt x="5" y="38"/>
                  <a:pt x="5" y="38"/>
                  <a:pt x="5" y="38"/>
                </a:cubicBezTo>
                <a:lnTo>
                  <a:pt x="5" y="2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0"/>
          <p:cNvSpPr>
            <a:spLocks/>
          </p:cNvSpPr>
          <p:nvPr/>
        </p:nvSpPr>
        <p:spPr bwMode="auto">
          <a:xfrm>
            <a:off x="7383166" y="5674349"/>
            <a:ext cx="150034" cy="121182"/>
          </a:xfrm>
          <a:custGeom>
            <a:avLst/>
            <a:gdLst>
              <a:gd name="T0" fmla="*/ 33 w 37"/>
              <a:gd name="T1" fmla="*/ 8 h 30"/>
              <a:gd name="T2" fmla="*/ 31 w 37"/>
              <a:gd name="T3" fmla="*/ 19 h 30"/>
              <a:gd name="T4" fmla="*/ 24 w 37"/>
              <a:gd name="T5" fmla="*/ 27 h 30"/>
              <a:gd name="T6" fmla="*/ 12 w 37"/>
              <a:gd name="T7" fmla="*/ 30 h 30"/>
              <a:gd name="T8" fmla="*/ 0 w 37"/>
              <a:gd name="T9" fmla="*/ 27 h 30"/>
              <a:gd name="T10" fmla="*/ 2 w 37"/>
              <a:gd name="T11" fmla="*/ 27 h 30"/>
              <a:gd name="T12" fmla="*/ 11 w 37"/>
              <a:gd name="T13" fmla="*/ 24 h 30"/>
              <a:gd name="T14" fmla="*/ 7 w 37"/>
              <a:gd name="T15" fmla="*/ 22 h 30"/>
              <a:gd name="T16" fmla="*/ 4 w 37"/>
              <a:gd name="T17" fmla="*/ 18 h 30"/>
              <a:gd name="T18" fmla="*/ 5 w 37"/>
              <a:gd name="T19" fmla="*/ 18 h 30"/>
              <a:gd name="T20" fmla="*/ 7 w 37"/>
              <a:gd name="T21" fmla="*/ 18 h 30"/>
              <a:gd name="T22" fmla="*/ 3 w 37"/>
              <a:gd name="T23" fmla="*/ 15 h 30"/>
              <a:gd name="T24" fmla="*/ 1 w 37"/>
              <a:gd name="T25" fmla="*/ 11 h 30"/>
              <a:gd name="T26" fmla="*/ 1 w 37"/>
              <a:gd name="T27" fmla="*/ 10 h 30"/>
              <a:gd name="T28" fmla="*/ 5 w 37"/>
              <a:gd name="T29" fmla="*/ 12 h 30"/>
              <a:gd name="T30" fmla="*/ 2 w 37"/>
              <a:gd name="T31" fmla="*/ 9 h 30"/>
              <a:gd name="T32" fmla="*/ 1 w 37"/>
              <a:gd name="T33" fmla="*/ 5 h 30"/>
              <a:gd name="T34" fmla="*/ 2 w 37"/>
              <a:gd name="T35" fmla="*/ 1 h 30"/>
              <a:gd name="T36" fmla="*/ 9 w 37"/>
              <a:gd name="T37" fmla="*/ 7 h 30"/>
              <a:gd name="T38" fmla="*/ 18 w 37"/>
              <a:gd name="T39" fmla="*/ 9 h 30"/>
              <a:gd name="T40" fmla="*/ 18 w 37"/>
              <a:gd name="T41" fmla="*/ 8 h 30"/>
              <a:gd name="T42" fmla="*/ 19 w 37"/>
              <a:gd name="T43" fmla="*/ 4 h 30"/>
              <a:gd name="T44" fmla="*/ 22 w 37"/>
              <a:gd name="T45" fmla="*/ 1 h 30"/>
              <a:gd name="T46" fmla="*/ 26 w 37"/>
              <a:gd name="T47" fmla="*/ 0 h 30"/>
              <a:gd name="T48" fmla="*/ 29 w 37"/>
              <a:gd name="T49" fmla="*/ 0 h 30"/>
              <a:gd name="T50" fmla="*/ 31 w 37"/>
              <a:gd name="T51" fmla="*/ 2 h 30"/>
              <a:gd name="T52" fmla="*/ 36 w 37"/>
              <a:gd name="T53" fmla="*/ 0 h 30"/>
              <a:gd name="T54" fmla="*/ 33 w 37"/>
              <a:gd name="T55" fmla="*/ 5 h 30"/>
              <a:gd name="T56" fmla="*/ 37 w 37"/>
              <a:gd name="T57" fmla="*/ 3 h 30"/>
              <a:gd name="T58" fmla="*/ 33 w 37"/>
              <a:gd name="T59" fmla="*/ 7 h 30"/>
              <a:gd name="T60" fmla="*/ 33 w 37"/>
              <a:gd name="T61" fmla="*/ 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" h="30">
                <a:moveTo>
                  <a:pt x="33" y="8"/>
                </a:moveTo>
                <a:cubicBezTo>
                  <a:pt x="33" y="12"/>
                  <a:pt x="33" y="15"/>
                  <a:pt x="31" y="19"/>
                </a:cubicBezTo>
                <a:cubicBezTo>
                  <a:pt x="29" y="22"/>
                  <a:pt x="27" y="25"/>
                  <a:pt x="24" y="27"/>
                </a:cubicBezTo>
                <a:cubicBezTo>
                  <a:pt x="20" y="29"/>
                  <a:pt x="16" y="30"/>
                  <a:pt x="12" y="30"/>
                </a:cubicBezTo>
                <a:cubicBezTo>
                  <a:pt x="7" y="30"/>
                  <a:pt x="3" y="29"/>
                  <a:pt x="0" y="27"/>
                </a:cubicBezTo>
                <a:cubicBezTo>
                  <a:pt x="0" y="27"/>
                  <a:pt x="1" y="27"/>
                  <a:pt x="2" y="27"/>
                </a:cubicBezTo>
                <a:cubicBezTo>
                  <a:pt x="5" y="27"/>
                  <a:pt x="8" y="26"/>
                  <a:pt x="11" y="24"/>
                </a:cubicBezTo>
                <a:cubicBezTo>
                  <a:pt x="10" y="24"/>
                  <a:pt x="8" y="23"/>
                  <a:pt x="7" y="22"/>
                </a:cubicBezTo>
                <a:cubicBezTo>
                  <a:pt x="5" y="21"/>
                  <a:pt x="5" y="20"/>
                  <a:pt x="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7" y="18"/>
                  <a:pt x="7" y="18"/>
                </a:cubicBezTo>
                <a:cubicBezTo>
                  <a:pt x="6" y="18"/>
                  <a:pt x="4" y="17"/>
                  <a:pt x="3" y="15"/>
                </a:cubicBezTo>
                <a:cubicBezTo>
                  <a:pt x="2" y="14"/>
                  <a:pt x="1" y="12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4" y="11"/>
                  <a:pt x="5" y="12"/>
                </a:cubicBezTo>
                <a:cubicBezTo>
                  <a:pt x="4" y="11"/>
                  <a:pt x="3" y="10"/>
                  <a:pt x="2" y="9"/>
                </a:cubicBezTo>
                <a:cubicBezTo>
                  <a:pt x="2" y="8"/>
                  <a:pt x="1" y="6"/>
                  <a:pt x="1" y="5"/>
                </a:cubicBezTo>
                <a:cubicBezTo>
                  <a:pt x="1" y="4"/>
                  <a:pt x="2" y="2"/>
                  <a:pt x="2" y="1"/>
                </a:cubicBezTo>
                <a:cubicBezTo>
                  <a:pt x="4" y="4"/>
                  <a:pt x="7" y="6"/>
                  <a:pt x="9" y="7"/>
                </a:cubicBezTo>
                <a:cubicBezTo>
                  <a:pt x="12" y="8"/>
                  <a:pt x="15" y="9"/>
                  <a:pt x="18" y="9"/>
                </a:cubicBezTo>
                <a:cubicBezTo>
                  <a:pt x="18" y="9"/>
                  <a:pt x="18" y="8"/>
                  <a:pt x="18" y="8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2"/>
                  <a:pt x="21" y="2"/>
                  <a:pt x="22" y="1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1"/>
                  <a:pt x="31" y="1"/>
                  <a:pt x="31" y="2"/>
                </a:cubicBezTo>
                <a:cubicBezTo>
                  <a:pt x="33" y="2"/>
                  <a:pt x="35" y="1"/>
                  <a:pt x="36" y="0"/>
                </a:cubicBezTo>
                <a:cubicBezTo>
                  <a:pt x="36" y="2"/>
                  <a:pt x="35" y="4"/>
                  <a:pt x="33" y="5"/>
                </a:cubicBezTo>
                <a:cubicBezTo>
                  <a:pt x="34" y="4"/>
                  <a:pt x="36" y="4"/>
                  <a:pt x="37" y="3"/>
                </a:cubicBezTo>
                <a:cubicBezTo>
                  <a:pt x="36" y="5"/>
                  <a:pt x="35" y="6"/>
                  <a:pt x="33" y="7"/>
                </a:cubicBezTo>
                <a:cubicBezTo>
                  <a:pt x="33" y="8"/>
                  <a:pt x="33" y="8"/>
                  <a:pt x="33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3" name="Freeform 8"/>
          <p:cNvSpPr>
            <a:spLocks noEditPoints="1"/>
          </p:cNvSpPr>
          <p:nvPr/>
        </p:nvSpPr>
        <p:spPr bwMode="auto">
          <a:xfrm>
            <a:off x="9313415" y="5657038"/>
            <a:ext cx="153881" cy="113488"/>
          </a:xfrm>
          <a:custGeom>
            <a:avLst/>
            <a:gdLst>
              <a:gd name="T0" fmla="*/ 34 w 38"/>
              <a:gd name="T1" fmla="*/ 0 h 28"/>
              <a:gd name="T2" fmla="*/ 37 w 38"/>
              <a:gd name="T3" fmla="*/ 1 h 28"/>
              <a:gd name="T4" fmla="*/ 38 w 38"/>
              <a:gd name="T5" fmla="*/ 4 h 28"/>
              <a:gd name="T6" fmla="*/ 38 w 38"/>
              <a:gd name="T7" fmla="*/ 25 h 28"/>
              <a:gd name="T8" fmla="*/ 37 w 38"/>
              <a:gd name="T9" fmla="*/ 27 h 28"/>
              <a:gd name="T10" fmla="*/ 34 w 38"/>
              <a:gd name="T11" fmla="*/ 28 h 28"/>
              <a:gd name="T12" fmla="*/ 4 w 38"/>
              <a:gd name="T13" fmla="*/ 28 h 28"/>
              <a:gd name="T14" fmla="*/ 1 w 38"/>
              <a:gd name="T15" fmla="*/ 27 h 28"/>
              <a:gd name="T16" fmla="*/ 0 w 38"/>
              <a:gd name="T17" fmla="*/ 25 h 28"/>
              <a:gd name="T18" fmla="*/ 0 w 38"/>
              <a:gd name="T19" fmla="*/ 4 h 28"/>
              <a:gd name="T20" fmla="*/ 1 w 38"/>
              <a:gd name="T21" fmla="*/ 1 h 28"/>
              <a:gd name="T22" fmla="*/ 4 w 38"/>
              <a:gd name="T23" fmla="*/ 0 h 28"/>
              <a:gd name="T24" fmla="*/ 34 w 38"/>
              <a:gd name="T25" fmla="*/ 0 h 28"/>
              <a:gd name="T26" fmla="*/ 34 w 38"/>
              <a:gd name="T27" fmla="*/ 4 h 28"/>
              <a:gd name="T28" fmla="*/ 4 w 38"/>
              <a:gd name="T29" fmla="*/ 4 h 28"/>
              <a:gd name="T30" fmla="*/ 4 w 38"/>
              <a:gd name="T31" fmla="*/ 7 h 28"/>
              <a:gd name="T32" fmla="*/ 13 w 38"/>
              <a:gd name="T33" fmla="*/ 14 h 28"/>
              <a:gd name="T34" fmla="*/ 14 w 38"/>
              <a:gd name="T35" fmla="*/ 15 h 28"/>
              <a:gd name="T36" fmla="*/ 16 w 38"/>
              <a:gd name="T37" fmla="*/ 17 h 28"/>
              <a:gd name="T38" fmla="*/ 19 w 38"/>
              <a:gd name="T39" fmla="*/ 18 h 28"/>
              <a:gd name="T40" fmla="*/ 21 w 38"/>
              <a:gd name="T41" fmla="*/ 17 h 28"/>
              <a:gd name="T42" fmla="*/ 24 w 38"/>
              <a:gd name="T43" fmla="*/ 15 h 28"/>
              <a:gd name="T44" fmla="*/ 24 w 38"/>
              <a:gd name="T45" fmla="*/ 14 h 28"/>
              <a:gd name="T46" fmla="*/ 34 w 38"/>
              <a:gd name="T47" fmla="*/ 7 h 28"/>
              <a:gd name="T48" fmla="*/ 34 w 38"/>
              <a:gd name="T49" fmla="*/ 4 h 28"/>
              <a:gd name="T50" fmla="*/ 4 w 38"/>
              <a:gd name="T51" fmla="*/ 25 h 28"/>
              <a:gd name="T52" fmla="*/ 34 w 38"/>
              <a:gd name="T53" fmla="*/ 25 h 28"/>
              <a:gd name="T54" fmla="*/ 34 w 38"/>
              <a:gd name="T55" fmla="*/ 11 h 28"/>
              <a:gd name="T56" fmla="*/ 26 w 38"/>
              <a:gd name="T57" fmla="*/ 18 h 28"/>
              <a:gd name="T58" fmla="*/ 23 w 38"/>
              <a:gd name="T59" fmla="*/ 20 h 28"/>
              <a:gd name="T60" fmla="*/ 19 w 38"/>
              <a:gd name="T61" fmla="*/ 21 h 28"/>
              <a:gd name="T62" fmla="*/ 15 w 38"/>
              <a:gd name="T63" fmla="*/ 20 h 28"/>
              <a:gd name="T64" fmla="*/ 12 w 38"/>
              <a:gd name="T65" fmla="*/ 18 h 28"/>
              <a:gd name="T66" fmla="*/ 4 w 38"/>
              <a:gd name="T67" fmla="*/ 11 h 28"/>
              <a:gd name="T68" fmla="*/ 4 w 38"/>
              <a:gd name="T6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" h="28">
                <a:moveTo>
                  <a:pt x="34" y="0"/>
                </a:moveTo>
                <a:cubicBezTo>
                  <a:pt x="35" y="0"/>
                  <a:pt x="36" y="0"/>
                  <a:pt x="37" y="1"/>
                </a:cubicBezTo>
                <a:cubicBezTo>
                  <a:pt x="37" y="2"/>
                  <a:pt x="38" y="3"/>
                  <a:pt x="38" y="4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6"/>
                  <a:pt x="37" y="26"/>
                  <a:pt x="37" y="27"/>
                </a:cubicBezTo>
                <a:cubicBezTo>
                  <a:pt x="36" y="28"/>
                  <a:pt x="35" y="28"/>
                  <a:pt x="3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8"/>
                  <a:pt x="2" y="28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0"/>
                </a:cubicBezTo>
                <a:lnTo>
                  <a:pt x="34" y="0"/>
                </a:lnTo>
                <a:close/>
                <a:moveTo>
                  <a:pt x="3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7"/>
                  <a:pt x="4" y="7"/>
                  <a:pt x="4" y="7"/>
                </a:cubicBezTo>
                <a:cubicBezTo>
                  <a:pt x="5" y="8"/>
                  <a:pt x="9" y="10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6"/>
                  <a:pt x="16" y="16"/>
                  <a:pt x="16" y="17"/>
                </a:cubicBezTo>
                <a:cubicBezTo>
                  <a:pt x="17" y="17"/>
                  <a:pt x="18" y="18"/>
                  <a:pt x="19" y="18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4" y="14"/>
                  <a:pt x="24" y="14"/>
                  <a:pt x="24" y="14"/>
                </a:cubicBezTo>
                <a:cubicBezTo>
                  <a:pt x="29" y="11"/>
                  <a:pt x="32" y="8"/>
                  <a:pt x="34" y="7"/>
                </a:cubicBezTo>
                <a:lnTo>
                  <a:pt x="34" y="4"/>
                </a:lnTo>
                <a:close/>
                <a:moveTo>
                  <a:pt x="4" y="25"/>
                </a:moveTo>
                <a:cubicBezTo>
                  <a:pt x="34" y="25"/>
                  <a:pt x="34" y="25"/>
                  <a:pt x="34" y="25"/>
                </a:cubicBezTo>
                <a:cubicBezTo>
                  <a:pt x="34" y="11"/>
                  <a:pt x="34" y="11"/>
                  <a:pt x="34" y="11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9"/>
                  <a:pt x="23" y="19"/>
                  <a:pt x="23" y="20"/>
                </a:cubicBezTo>
                <a:cubicBezTo>
                  <a:pt x="21" y="21"/>
                  <a:pt x="20" y="21"/>
                  <a:pt x="19" y="21"/>
                </a:cubicBezTo>
                <a:cubicBezTo>
                  <a:pt x="18" y="21"/>
                  <a:pt x="16" y="21"/>
                  <a:pt x="15" y="20"/>
                </a:cubicBezTo>
                <a:cubicBezTo>
                  <a:pt x="14" y="19"/>
                  <a:pt x="13" y="19"/>
                  <a:pt x="12" y="18"/>
                </a:cubicBezTo>
                <a:cubicBezTo>
                  <a:pt x="4" y="11"/>
                  <a:pt x="4" y="11"/>
                  <a:pt x="4" y="11"/>
                </a:cubicBezTo>
                <a:lnTo>
                  <a:pt x="4" y="25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4" name="Freeform 9"/>
          <p:cNvSpPr>
            <a:spLocks/>
          </p:cNvSpPr>
          <p:nvPr/>
        </p:nvSpPr>
        <p:spPr bwMode="auto">
          <a:xfrm>
            <a:off x="9646184" y="5635879"/>
            <a:ext cx="76941" cy="155805"/>
          </a:xfrm>
          <a:custGeom>
            <a:avLst/>
            <a:gdLst>
              <a:gd name="T0" fmla="*/ 5 w 19"/>
              <a:gd name="T1" fmla="*/ 21 h 38"/>
              <a:gd name="T2" fmla="*/ 0 w 19"/>
              <a:gd name="T3" fmla="*/ 21 h 38"/>
              <a:gd name="T4" fmla="*/ 0 w 19"/>
              <a:gd name="T5" fmla="*/ 14 h 38"/>
              <a:gd name="T6" fmla="*/ 5 w 19"/>
              <a:gd name="T7" fmla="*/ 14 h 38"/>
              <a:gd name="T8" fmla="*/ 5 w 19"/>
              <a:gd name="T9" fmla="*/ 9 h 38"/>
              <a:gd name="T10" fmla="*/ 8 w 19"/>
              <a:gd name="T11" fmla="*/ 3 h 38"/>
              <a:gd name="T12" fmla="*/ 14 w 19"/>
              <a:gd name="T13" fmla="*/ 0 h 38"/>
              <a:gd name="T14" fmla="*/ 19 w 19"/>
              <a:gd name="T15" fmla="*/ 1 h 38"/>
              <a:gd name="T16" fmla="*/ 19 w 19"/>
              <a:gd name="T17" fmla="*/ 7 h 38"/>
              <a:gd name="T18" fmla="*/ 15 w 19"/>
              <a:gd name="T19" fmla="*/ 7 h 38"/>
              <a:gd name="T20" fmla="*/ 13 w 19"/>
              <a:gd name="T21" fmla="*/ 7 h 38"/>
              <a:gd name="T22" fmla="*/ 12 w 19"/>
              <a:gd name="T23" fmla="*/ 10 h 38"/>
              <a:gd name="T24" fmla="*/ 12 w 19"/>
              <a:gd name="T25" fmla="*/ 14 h 38"/>
              <a:gd name="T26" fmla="*/ 18 w 19"/>
              <a:gd name="T27" fmla="*/ 14 h 38"/>
              <a:gd name="T28" fmla="*/ 17 w 19"/>
              <a:gd name="T29" fmla="*/ 21 h 38"/>
              <a:gd name="T30" fmla="*/ 12 w 19"/>
              <a:gd name="T31" fmla="*/ 21 h 38"/>
              <a:gd name="T32" fmla="*/ 12 w 19"/>
              <a:gd name="T33" fmla="*/ 38 h 38"/>
              <a:gd name="T34" fmla="*/ 5 w 19"/>
              <a:gd name="T35" fmla="*/ 38 h 38"/>
              <a:gd name="T36" fmla="*/ 5 w 19"/>
              <a:gd name="T37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" h="38">
                <a:moveTo>
                  <a:pt x="5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14"/>
                  <a:pt x="0" y="14"/>
                  <a:pt x="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8" y="3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8" y="0"/>
                  <a:pt x="19" y="1"/>
                </a:cubicBezTo>
                <a:cubicBezTo>
                  <a:pt x="19" y="7"/>
                  <a:pt x="19" y="7"/>
                  <a:pt x="19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7"/>
                  <a:pt x="13" y="7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14"/>
                  <a:pt x="12" y="14"/>
                  <a:pt x="12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38"/>
                  <a:pt x="12" y="38"/>
                  <a:pt x="12" y="38"/>
                </a:cubicBezTo>
                <a:cubicBezTo>
                  <a:pt x="5" y="38"/>
                  <a:pt x="5" y="38"/>
                  <a:pt x="5" y="38"/>
                </a:cubicBezTo>
                <a:lnTo>
                  <a:pt x="5" y="2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" name="Freeform 10"/>
          <p:cNvSpPr>
            <a:spLocks/>
          </p:cNvSpPr>
          <p:nvPr/>
        </p:nvSpPr>
        <p:spPr bwMode="auto">
          <a:xfrm>
            <a:off x="9902011" y="5653191"/>
            <a:ext cx="150034" cy="121182"/>
          </a:xfrm>
          <a:custGeom>
            <a:avLst/>
            <a:gdLst>
              <a:gd name="T0" fmla="*/ 33 w 37"/>
              <a:gd name="T1" fmla="*/ 8 h 30"/>
              <a:gd name="T2" fmla="*/ 31 w 37"/>
              <a:gd name="T3" fmla="*/ 19 h 30"/>
              <a:gd name="T4" fmla="*/ 24 w 37"/>
              <a:gd name="T5" fmla="*/ 27 h 30"/>
              <a:gd name="T6" fmla="*/ 12 w 37"/>
              <a:gd name="T7" fmla="*/ 30 h 30"/>
              <a:gd name="T8" fmla="*/ 0 w 37"/>
              <a:gd name="T9" fmla="*/ 27 h 30"/>
              <a:gd name="T10" fmla="*/ 2 w 37"/>
              <a:gd name="T11" fmla="*/ 27 h 30"/>
              <a:gd name="T12" fmla="*/ 11 w 37"/>
              <a:gd name="T13" fmla="*/ 24 h 30"/>
              <a:gd name="T14" fmla="*/ 7 w 37"/>
              <a:gd name="T15" fmla="*/ 22 h 30"/>
              <a:gd name="T16" fmla="*/ 4 w 37"/>
              <a:gd name="T17" fmla="*/ 18 h 30"/>
              <a:gd name="T18" fmla="*/ 5 w 37"/>
              <a:gd name="T19" fmla="*/ 18 h 30"/>
              <a:gd name="T20" fmla="*/ 7 w 37"/>
              <a:gd name="T21" fmla="*/ 18 h 30"/>
              <a:gd name="T22" fmla="*/ 3 w 37"/>
              <a:gd name="T23" fmla="*/ 15 h 30"/>
              <a:gd name="T24" fmla="*/ 1 w 37"/>
              <a:gd name="T25" fmla="*/ 11 h 30"/>
              <a:gd name="T26" fmla="*/ 1 w 37"/>
              <a:gd name="T27" fmla="*/ 10 h 30"/>
              <a:gd name="T28" fmla="*/ 5 w 37"/>
              <a:gd name="T29" fmla="*/ 12 h 30"/>
              <a:gd name="T30" fmla="*/ 2 w 37"/>
              <a:gd name="T31" fmla="*/ 9 h 30"/>
              <a:gd name="T32" fmla="*/ 1 w 37"/>
              <a:gd name="T33" fmla="*/ 5 h 30"/>
              <a:gd name="T34" fmla="*/ 2 w 37"/>
              <a:gd name="T35" fmla="*/ 1 h 30"/>
              <a:gd name="T36" fmla="*/ 9 w 37"/>
              <a:gd name="T37" fmla="*/ 7 h 30"/>
              <a:gd name="T38" fmla="*/ 18 w 37"/>
              <a:gd name="T39" fmla="*/ 9 h 30"/>
              <a:gd name="T40" fmla="*/ 18 w 37"/>
              <a:gd name="T41" fmla="*/ 8 h 30"/>
              <a:gd name="T42" fmla="*/ 19 w 37"/>
              <a:gd name="T43" fmla="*/ 4 h 30"/>
              <a:gd name="T44" fmla="*/ 22 w 37"/>
              <a:gd name="T45" fmla="*/ 1 h 30"/>
              <a:gd name="T46" fmla="*/ 26 w 37"/>
              <a:gd name="T47" fmla="*/ 0 h 30"/>
              <a:gd name="T48" fmla="*/ 29 w 37"/>
              <a:gd name="T49" fmla="*/ 0 h 30"/>
              <a:gd name="T50" fmla="*/ 31 w 37"/>
              <a:gd name="T51" fmla="*/ 2 h 30"/>
              <a:gd name="T52" fmla="*/ 36 w 37"/>
              <a:gd name="T53" fmla="*/ 0 h 30"/>
              <a:gd name="T54" fmla="*/ 33 w 37"/>
              <a:gd name="T55" fmla="*/ 5 h 30"/>
              <a:gd name="T56" fmla="*/ 37 w 37"/>
              <a:gd name="T57" fmla="*/ 3 h 30"/>
              <a:gd name="T58" fmla="*/ 33 w 37"/>
              <a:gd name="T59" fmla="*/ 7 h 30"/>
              <a:gd name="T60" fmla="*/ 33 w 37"/>
              <a:gd name="T61" fmla="*/ 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" h="30">
                <a:moveTo>
                  <a:pt x="33" y="8"/>
                </a:moveTo>
                <a:cubicBezTo>
                  <a:pt x="33" y="12"/>
                  <a:pt x="33" y="15"/>
                  <a:pt x="31" y="19"/>
                </a:cubicBezTo>
                <a:cubicBezTo>
                  <a:pt x="29" y="22"/>
                  <a:pt x="27" y="25"/>
                  <a:pt x="24" y="27"/>
                </a:cubicBezTo>
                <a:cubicBezTo>
                  <a:pt x="20" y="29"/>
                  <a:pt x="16" y="30"/>
                  <a:pt x="12" y="30"/>
                </a:cubicBezTo>
                <a:cubicBezTo>
                  <a:pt x="7" y="30"/>
                  <a:pt x="3" y="29"/>
                  <a:pt x="0" y="27"/>
                </a:cubicBezTo>
                <a:cubicBezTo>
                  <a:pt x="0" y="27"/>
                  <a:pt x="1" y="27"/>
                  <a:pt x="2" y="27"/>
                </a:cubicBezTo>
                <a:cubicBezTo>
                  <a:pt x="5" y="27"/>
                  <a:pt x="8" y="26"/>
                  <a:pt x="11" y="24"/>
                </a:cubicBezTo>
                <a:cubicBezTo>
                  <a:pt x="10" y="24"/>
                  <a:pt x="8" y="23"/>
                  <a:pt x="7" y="22"/>
                </a:cubicBezTo>
                <a:cubicBezTo>
                  <a:pt x="5" y="21"/>
                  <a:pt x="5" y="20"/>
                  <a:pt x="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7" y="18"/>
                  <a:pt x="7" y="18"/>
                </a:cubicBezTo>
                <a:cubicBezTo>
                  <a:pt x="6" y="18"/>
                  <a:pt x="4" y="17"/>
                  <a:pt x="3" y="15"/>
                </a:cubicBezTo>
                <a:cubicBezTo>
                  <a:pt x="2" y="14"/>
                  <a:pt x="1" y="12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4" y="11"/>
                  <a:pt x="5" y="12"/>
                </a:cubicBezTo>
                <a:cubicBezTo>
                  <a:pt x="4" y="11"/>
                  <a:pt x="3" y="10"/>
                  <a:pt x="2" y="9"/>
                </a:cubicBezTo>
                <a:cubicBezTo>
                  <a:pt x="2" y="8"/>
                  <a:pt x="1" y="6"/>
                  <a:pt x="1" y="5"/>
                </a:cubicBezTo>
                <a:cubicBezTo>
                  <a:pt x="1" y="4"/>
                  <a:pt x="2" y="2"/>
                  <a:pt x="2" y="1"/>
                </a:cubicBezTo>
                <a:cubicBezTo>
                  <a:pt x="4" y="4"/>
                  <a:pt x="7" y="6"/>
                  <a:pt x="9" y="7"/>
                </a:cubicBezTo>
                <a:cubicBezTo>
                  <a:pt x="12" y="8"/>
                  <a:pt x="15" y="9"/>
                  <a:pt x="18" y="9"/>
                </a:cubicBezTo>
                <a:cubicBezTo>
                  <a:pt x="18" y="9"/>
                  <a:pt x="18" y="8"/>
                  <a:pt x="18" y="8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2"/>
                  <a:pt x="21" y="2"/>
                  <a:pt x="22" y="1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1"/>
                  <a:pt x="31" y="1"/>
                  <a:pt x="31" y="2"/>
                </a:cubicBezTo>
                <a:cubicBezTo>
                  <a:pt x="33" y="2"/>
                  <a:pt x="35" y="1"/>
                  <a:pt x="36" y="0"/>
                </a:cubicBezTo>
                <a:cubicBezTo>
                  <a:pt x="36" y="2"/>
                  <a:pt x="35" y="4"/>
                  <a:pt x="33" y="5"/>
                </a:cubicBezTo>
                <a:cubicBezTo>
                  <a:pt x="34" y="4"/>
                  <a:pt x="36" y="4"/>
                  <a:pt x="37" y="3"/>
                </a:cubicBezTo>
                <a:cubicBezTo>
                  <a:pt x="36" y="5"/>
                  <a:pt x="35" y="6"/>
                  <a:pt x="33" y="7"/>
                </a:cubicBezTo>
                <a:cubicBezTo>
                  <a:pt x="33" y="8"/>
                  <a:pt x="33" y="8"/>
                  <a:pt x="33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1098" y="6349437"/>
            <a:ext cx="673233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27" name="Freeform 8"/>
          <p:cNvSpPr>
            <a:spLocks noEditPoints="1"/>
          </p:cNvSpPr>
          <p:nvPr userDrawn="1"/>
        </p:nvSpPr>
        <p:spPr bwMode="auto">
          <a:xfrm>
            <a:off x="1636449" y="5699354"/>
            <a:ext cx="153881" cy="113488"/>
          </a:xfrm>
          <a:custGeom>
            <a:avLst/>
            <a:gdLst>
              <a:gd name="T0" fmla="*/ 34 w 38"/>
              <a:gd name="T1" fmla="*/ 0 h 28"/>
              <a:gd name="T2" fmla="*/ 37 w 38"/>
              <a:gd name="T3" fmla="*/ 1 h 28"/>
              <a:gd name="T4" fmla="*/ 38 w 38"/>
              <a:gd name="T5" fmla="*/ 4 h 28"/>
              <a:gd name="T6" fmla="*/ 38 w 38"/>
              <a:gd name="T7" fmla="*/ 25 h 28"/>
              <a:gd name="T8" fmla="*/ 37 w 38"/>
              <a:gd name="T9" fmla="*/ 27 h 28"/>
              <a:gd name="T10" fmla="*/ 34 w 38"/>
              <a:gd name="T11" fmla="*/ 28 h 28"/>
              <a:gd name="T12" fmla="*/ 4 w 38"/>
              <a:gd name="T13" fmla="*/ 28 h 28"/>
              <a:gd name="T14" fmla="*/ 1 w 38"/>
              <a:gd name="T15" fmla="*/ 27 h 28"/>
              <a:gd name="T16" fmla="*/ 0 w 38"/>
              <a:gd name="T17" fmla="*/ 25 h 28"/>
              <a:gd name="T18" fmla="*/ 0 w 38"/>
              <a:gd name="T19" fmla="*/ 4 h 28"/>
              <a:gd name="T20" fmla="*/ 1 w 38"/>
              <a:gd name="T21" fmla="*/ 1 h 28"/>
              <a:gd name="T22" fmla="*/ 4 w 38"/>
              <a:gd name="T23" fmla="*/ 0 h 28"/>
              <a:gd name="T24" fmla="*/ 34 w 38"/>
              <a:gd name="T25" fmla="*/ 0 h 28"/>
              <a:gd name="T26" fmla="*/ 34 w 38"/>
              <a:gd name="T27" fmla="*/ 4 h 28"/>
              <a:gd name="T28" fmla="*/ 4 w 38"/>
              <a:gd name="T29" fmla="*/ 4 h 28"/>
              <a:gd name="T30" fmla="*/ 4 w 38"/>
              <a:gd name="T31" fmla="*/ 7 h 28"/>
              <a:gd name="T32" fmla="*/ 13 w 38"/>
              <a:gd name="T33" fmla="*/ 14 h 28"/>
              <a:gd name="T34" fmla="*/ 14 w 38"/>
              <a:gd name="T35" fmla="*/ 15 h 28"/>
              <a:gd name="T36" fmla="*/ 16 w 38"/>
              <a:gd name="T37" fmla="*/ 17 h 28"/>
              <a:gd name="T38" fmla="*/ 19 w 38"/>
              <a:gd name="T39" fmla="*/ 18 h 28"/>
              <a:gd name="T40" fmla="*/ 21 w 38"/>
              <a:gd name="T41" fmla="*/ 17 h 28"/>
              <a:gd name="T42" fmla="*/ 24 w 38"/>
              <a:gd name="T43" fmla="*/ 15 h 28"/>
              <a:gd name="T44" fmla="*/ 24 w 38"/>
              <a:gd name="T45" fmla="*/ 14 h 28"/>
              <a:gd name="T46" fmla="*/ 34 w 38"/>
              <a:gd name="T47" fmla="*/ 7 h 28"/>
              <a:gd name="T48" fmla="*/ 34 w 38"/>
              <a:gd name="T49" fmla="*/ 4 h 28"/>
              <a:gd name="T50" fmla="*/ 4 w 38"/>
              <a:gd name="T51" fmla="*/ 25 h 28"/>
              <a:gd name="T52" fmla="*/ 34 w 38"/>
              <a:gd name="T53" fmla="*/ 25 h 28"/>
              <a:gd name="T54" fmla="*/ 34 w 38"/>
              <a:gd name="T55" fmla="*/ 11 h 28"/>
              <a:gd name="T56" fmla="*/ 26 w 38"/>
              <a:gd name="T57" fmla="*/ 18 h 28"/>
              <a:gd name="T58" fmla="*/ 23 w 38"/>
              <a:gd name="T59" fmla="*/ 20 h 28"/>
              <a:gd name="T60" fmla="*/ 19 w 38"/>
              <a:gd name="T61" fmla="*/ 21 h 28"/>
              <a:gd name="T62" fmla="*/ 15 w 38"/>
              <a:gd name="T63" fmla="*/ 20 h 28"/>
              <a:gd name="T64" fmla="*/ 12 w 38"/>
              <a:gd name="T65" fmla="*/ 18 h 28"/>
              <a:gd name="T66" fmla="*/ 4 w 38"/>
              <a:gd name="T67" fmla="*/ 11 h 28"/>
              <a:gd name="T68" fmla="*/ 4 w 38"/>
              <a:gd name="T6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" h="28">
                <a:moveTo>
                  <a:pt x="34" y="0"/>
                </a:moveTo>
                <a:cubicBezTo>
                  <a:pt x="35" y="0"/>
                  <a:pt x="36" y="0"/>
                  <a:pt x="37" y="1"/>
                </a:cubicBezTo>
                <a:cubicBezTo>
                  <a:pt x="37" y="2"/>
                  <a:pt x="38" y="3"/>
                  <a:pt x="38" y="4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6"/>
                  <a:pt x="37" y="26"/>
                  <a:pt x="37" y="27"/>
                </a:cubicBezTo>
                <a:cubicBezTo>
                  <a:pt x="36" y="28"/>
                  <a:pt x="35" y="28"/>
                  <a:pt x="3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8"/>
                  <a:pt x="2" y="28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0"/>
                </a:cubicBezTo>
                <a:lnTo>
                  <a:pt x="34" y="0"/>
                </a:lnTo>
                <a:close/>
                <a:moveTo>
                  <a:pt x="3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7"/>
                  <a:pt x="4" y="7"/>
                  <a:pt x="4" y="7"/>
                </a:cubicBezTo>
                <a:cubicBezTo>
                  <a:pt x="5" y="8"/>
                  <a:pt x="9" y="10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6"/>
                  <a:pt x="16" y="16"/>
                  <a:pt x="16" y="17"/>
                </a:cubicBezTo>
                <a:cubicBezTo>
                  <a:pt x="17" y="17"/>
                  <a:pt x="18" y="18"/>
                  <a:pt x="19" y="18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4" y="14"/>
                  <a:pt x="24" y="14"/>
                  <a:pt x="24" y="14"/>
                </a:cubicBezTo>
                <a:cubicBezTo>
                  <a:pt x="29" y="11"/>
                  <a:pt x="32" y="8"/>
                  <a:pt x="34" y="7"/>
                </a:cubicBezTo>
                <a:lnTo>
                  <a:pt x="34" y="4"/>
                </a:lnTo>
                <a:close/>
                <a:moveTo>
                  <a:pt x="4" y="25"/>
                </a:moveTo>
                <a:cubicBezTo>
                  <a:pt x="34" y="25"/>
                  <a:pt x="34" y="25"/>
                  <a:pt x="34" y="25"/>
                </a:cubicBezTo>
                <a:cubicBezTo>
                  <a:pt x="34" y="11"/>
                  <a:pt x="34" y="11"/>
                  <a:pt x="34" y="11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9"/>
                  <a:pt x="23" y="19"/>
                  <a:pt x="23" y="20"/>
                </a:cubicBezTo>
                <a:cubicBezTo>
                  <a:pt x="21" y="21"/>
                  <a:pt x="20" y="21"/>
                  <a:pt x="19" y="21"/>
                </a:cubicBezTo>
                <a:cubicBezTo>
                  <a:pt x="18" y="21"/>
                  <a:pt x="16" y="21"/>
                  <a:pt x="15" y="20"/>
                </a:cubicBezTo>
                <a:cubicBezTo>
                  <a:pt x="14" y="19"/>
                  <a:pt x="13" y="19"/>
                  <a:pt x="12" y="18"/>
                </a:cubicBezTo>
                <a:cubicBezTo>
                  <a:pt x="4" y="11"/>
                  <a:pt x="4" y="11"/>
                  <a:pt x="4" y="11"/>
                </a:cubicBezTo>
                <a:lnTo>
                  <a:pt x="4" y="25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9" name="Freeform 9"/>
          <p:cNvSpPr>
            <a:spLocks/>
          </p:cNvSpPr>
          <p:nvPr userDrawn="1"/>
        </p:nvSpPr>
        <p:spPr bwMode="auto">
          <a:xfrm>
            <a:off x="1969218" y="5678195"/>
            <a:ext cx="76941" cy="155805"/>
          </a:xfrm>
          <a:custGeom>
            <a:avLst/>
            <a:gdLst>
              <a:gd name="T0" fmla="*/ 5 w 19"/>
              <a:gd name="T1" fmla="*/ 21 h 38"/>
              <a:gd name="T2" fmla="*/ 0 w 19"/>
              <a:gd name="T3" fmla="*/ 21 h 38"/>
              <a:gd name="T4" fmla="*/ 0 w 19"/>
              <a:gd name="T5" fmla="*/ 14 h 38"/>
              <a:gd name="T6" fmla="*/ 5 w 19"/>
              <a:gd name="T7" fmla="*/ 14 h 38"/>
              <a:gd name="T8" fmla="*/ 5 w 19"/>
              <a:gd name="T9" fmla="*/ 9 h 38"/>
              <a:gd name="T10" fmla="*/ 8 w 19"/>
              <a:gd name="T11" fmla="*/ 3 h 38"/>
              <a:gd name="T12" fmla="*/ 14 w 19"/>
              <a:gd name="T13" fmla="*/ 0 h 38"/>
              <a:gd name="T14" fmla="*/ 19 w 19"/>
              <a:gd name="T15" fmla="*/ 1 h 38"/>
              <a:gd name="T16" fmla="*/ 19 w 19"/>
              <a:gd name="T17" fmla="*/ 7 h 38"/>
              <a:gd name="T18" fmla="*/ 15 w 19"/>
              <a:gd name="T19" fmla="*/ 7 h 38"/>
              <a:gd name="T20" fmla="*/ 13 w 19"/>
              <a:gd name="T21" fmla="*/ 7 h 38"/>
              <a:gd name="T22" fmla="*/ 12 w 19"/>
              <a:gd name="T23" fmla="*/ 10 h 38"/>
              <a:gd name="T24" fmla="*/ 12 w 19"/>
              <a:gd name="T25" fmla="*/ 14 h 38"/>
              <a:gd name="T26" fmla="*/ 18 w 19"/>
              <a:gd name="T27" fmla="*/ 14 h 38"/>
              <a:gd name="T28" fmla="*/ 17 w 19"/>
              <a:gd name="T29" fmla="*/ 21 h 38"/>
              <a:gd name="T30" fmla="*/ 12 w 19"/>
              <a:gd name="T31" fmla="*/ 21 h 38"/>
              <a:gd name="T32" fmla="*/ 12 w 19"/>
              <a:gd name="T33" fmla="*/ 38 h 38"/>
              <a:gd name="T34" fmla="*/ 5 w 19"/>
              <a:gd name="T35" fmla="*/ 38 h 38"/>
              <a:gd name="T36" fmla="*/ 5 w 19"/>
              <a:gd name="T37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" h="38">
                <a:moveTo>
                  <a:pt x="5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14"/>
                  <a:pt x="0" y="14"/>
                  <a:pt x="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8" y="3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8" y="0"/>
                  <a:pt x="19" y="1"/>
                </a:cubicBezTo>
                <a:cubicBezTo>
                  <a:pt x="19" y="7"/>
                  <a:pt x="19" y="7"/>
                  <a:pt x="19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7"/>
                  <a:pt x="13" y="7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14"/>
                  <a:pt x="12" y="14"/>
                  <a:pt x="12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38"/>
                  <a:pt x="12" y="38"/>
                  <a:pt x="12" y="38"/>
                </a:cubicBezTo>
                <a:cubicBezTo>
                  <a:pt x="5" y="38"/>
                  <a:pt x="5" y="38"/>
                  <a:pt x="5" y="38"/>
                </a:cubicBezTo>
                <a:lnTo>
                  <a:pt x="5" y="2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0" name="Freeform 10"/>
          <p:cNvSpPr>
            <a:spLocks/>
          </p:cNvSpPr>
          <p:nvPr userDrawn="1"/>
        </p:nvSpPr>
        <p:spPr bwMode="auto">
          <a:xfrm>
            <a:off x="2225045" y="5695507"/>
            <a:ext cx="150034" cy="121182"/>
          </a:xfrm>
          <a:custGeom>
            <a:avLst/>
            <a:gdLst>
              <a:gd name="T0" fmla="*/ 33 w 37"/>
              <a:gd name="T1" fmla="*/ 8 h 30"/>
              <a:gd name="T2" fmla="*/ 31 w 37"/>
              <a:gd name="T3" fmla="*/ 19 h 30"/>
              <a:gd name="T4" fmla="*/ 24 w 37"/>
              <a:gd name="T5" fmla="*/ 27 h 30"/>
              <a:gd name="T6" fmla="*/ 12 w 37"/>
              <a:gd name="T7" fmla="*/ 30 h 30"/>
              <a:gd name="T8" fmla="*/ 0 w 37"/>
              <a:gd name="T9" fmla="*/ 27 h 30"/>
              <a:gd name="T10" fmla="*/ 2 w 37"/>
              <a:gd name="T11" fmla="*/ 27 h 30"/>
              <a:gd name="T12" fmla="*/ 11 w 37"/>
              <a:gd name="T13" fmla="*/ 24 h 30"/>
              <a:gd name="T14" fmla="*/ 7 w 37"/>
              <a:gd name="T15" fmla="*/ 22 h 30"/>
              <a:gd name="T16" fmla="*/ 4 w 37"/>
              <a:gd name="T17" fmla="*/ 18 h 30"/>
              <a:gd name="T18" fmla="*/ 5 w 37"/>
              <a:gd name="T19" fmla="*/ 18 h 30"/>
              <a:gd name="T20" fmla="*/ 7 w 37"/>
              <a:gd name="T21" fmla="*/ 18 h 30"/>
              <a:gd name="T22" fmla="*/ 3 w 37"/>
              <a:gd name="T23" fmla="*/ 15 h 30"/>
              <a:gd name="T24" fmla="*/ 1 w 37"/>
              <a:gd name="T25" fmla="*/ 11 h 30"/>
              <a:gd name="T26" fmla="*/ 1 w 37"/>
              <a:gd name="T27" fmla="*/ 10 h 30"/>
              <a:gd name="T28" fmla="*/ 5 w 37"/>
              <a:gd name="T29" fmla="*/ 12 h 30"/>
              <a:gd name="T30" fmla="*/ 2 w 37"/>
              <a:gd name="T31" fmla="*/ 9 h 30"/>
              <a:gd name="T32" fmla="*/ 1 w 37"/>
              <a:gd name="T33" fmla="*/ 5 h 30"/>
              <a:gd name="T34" fmla="*/ 2 w 37"/>
              <a:gd name="T35" fmla="*/ 1 h 30"/>
              <a:gd name="T36" fmla="*/ 9 w 37"/>
              <a:gd name="T37" fmla="*/ 7 h 30"/>
              <a:gd name="T38" fmla="*/ 18 w 37"/>
              <a:gd name="T39" fmla="*/ 9 h 30"/>
              <a:gd name="T40" fmla="*/ 18 w 37"/>
              <a:gd name="T41" fmla="*/ 8 h 30"/>
              <a:gd name="T42" fmla="*/ 19 w 37"/>
              <a:gd name="T43" fmla="*/ 4 h 30"/>
              <a:gd name="T44" fmla="*/ 22 w 37"/>
              <a:gd name="T45" fmla="*/ 1 h 30"/>
              <a:gd name="T46" fmla="*/ 26 w 37"/>
              <a:gd name="T47" fmla="*/ 0 h 30"/>
              <a:gd name="T48" fmla="*/ 29 w 37"/>
              <a:gd name="T49" fmla="*/ 0 h 30"/>
              <a:gd name="T50" fmla="*/ 31 w 37"/>
              <a:gd name="T51" fmla="*/ 2 h 30"/>
              <a:gd name="T52" fmla="*/ 36 w 37"/>
              <a:gd name="T53" fmla="*/ 0 h 30"/>
              <a:gd name="T54" fmla="*/ 33 w 37"/>
              <a:gd name="T55" fmla="*/ 5 h 30"/>
              <a:gd name="T56" fmla="*/ 37 w 37"/>
              <a:gd name="T57" fmla="*/ 3 h 30"/>
              <a:gd name="T58" fmla="*/ 33 w 37"/>
              <a:gd name="T59" fmla="*/ 7 h 30"/>
              <a:gd name="T60" fmla="*/ 33 w 37"/>
              <a:gd name="T61" fmla="*/ 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" h="30">
                <a:moveTo>
                  <a:pt x="33" y="8"/>
                </a:moveTo>
                <a:cubicBezTo>
                  <a:pt x="33" y="12"/>
                  <a:pt x="33" y="15"/>
                  <a:pt x="31" y="19"/>
                </a:cubicBezTo>
                <a:cubicBezTo>
                  <a:pt x="29" y="22"/>
                  <a:pt x="27" y="25"/>
                  <a:pt x="24" y="27"/>
                </a:cubicBezTo>
                <a:cubicBezTo>
                  <a:pt x="20" y="29"/>
                  <a:pt x="16" y="30"/>
                  <a:pt x="12" y="30"/>
                </a:cubicBezTo>
                <a:cubicBezTo>
                  <a:pt x="7" y="30"/>
                  <a:pt x="3" y="29"/>
                  <a:pt x="0" y="27"/>
                </a:cubicBezTo>
                <a:cubicBezTo>
                  <a:pt x="0" y="27"/>
                  <a:pt x="1" y="27"/>
                  <a:pt x="2" y="27"/>
                </a:cubicBezTo>
                <a:cubicBezTo>
                  <a:pt x="5" y="27"/>
                  <a:pt x="8" y="26"/>
                  <a:pt x="11" y="24"/>
                </a:cubicBezTo>
                <a:cubicBezTo>
                  <a:pt x="10" y="24"/>
                  <a:pt x="8" y="23"/>
                  <a:pt x="7" y="22"/>
                </a:cubicBezTo>
                <a:cubicBezTo>
                  <a:pt x="5" y="21"/>
                  <a:pt x="5" y="20"/>
                  <a:pt x="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7" y="18"/>
                  <a:pt x="7" y="18"/>
                </a:cubicBezTo>
                <a:cubicBezTo>
                  <a:pt x="6" y="18"/>
                  <a:pt x="4" y="17"/>
                  <a:pt x="3" y="15"/>
                </a:cubicBezTo>
                <a:cubicBezTo>
                  <a:pt x="2" y="14"/>
                  <a:pt x="1" y="12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4" y="11"/>
                  <a:pt x="5" y="12"/>
                </a:cubicBezTo>
                <a:cubicBezTo>
                  <a:pt x="4" y="11"/>
                  <a:pt x="3" y="10"/>
                  <a:pt x="2" y="9"/>
                </a:cubicBezTo>
                <a:cubicBezTo>
                  <a:pt x="2" y="8"/>
                  <a:pt x="1" y="6"/>
                  <a:pt x="1" y="5"/>
                </a:cubicBezTo>
                <a:cubicBezTo>
                  <a:pt x="1" y="4"/>
                  <a:pt x="2" y="2"/>
                  <a:pt x="2" y="1"/>
                </a:cubicBezTo>
                <a:cubicBezTo>
                  <a:pt x="4" y="4"/>
                  <a:pt x="7" y="6"/>
                  <a:pt x="9" y="7"/>
                </a:cubicBezTo>
                <a:cubicBezTo>
                  <a:pt x="12" y="8"/>
                  <a:pt x="15" y="9"/>
                  <a:pt x="18" y="9"/>
                </a:cubicBezTo>
                <a:cubicBezTo>
                  <a:pt x="18" y="9"/>
                  <a:pt x="18" y="8"/>
                  <a:pt x="18" y="8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2"/>
                  <a:pt x="21" y="2"/>
                  <a:pt x="22" y="1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1"/>
                  <a:pt x="31" y="1"/>
                  <a:pt x="31" y="2"/>
                </a:cubicBezTo>
                <a:cubicBezTo>
                  <a:pt x="33" y="2"/>
                  <a:pt x="35" y="1"/>
                  <a:pt x="36" y="0"/>
                </a:cubicBezTo>
                <a:cubicBezTo>
                  <a:pt x="36" y="2"/>
                  <a:pt x="35" y="4"/>
                  <a:pt x="33" y="5"/>
                </a:cubicBezTo>
                <a:cubicBezTo>
                  <a:pt x="34" y="4"/>
                  <a:pt x="36" y="4"/>
                  <a:pt x="37" y="3"/>
                </a:cubicBezTo>
                <a:cubicBezTo>
                  <a:pt x="36" y="5"/>
                  <a:pt x="35" y="6"/>
                  <a:pt x="33" y="7"/>
                </a:cubicBezTo>
                <a:cubicBezTo>
                  <a:pt x="33" y="8"/>
                  <a:pt x="33" y="8"/>
                  <a:pt x="33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1" name="Oval 30"/>
          <p:cNvSpPr/>
          <p:nvPr userDrawn="1"/>
        </p:nvSpPr>
        <p:spPr>
          <a:xfrm>
            <a:off x="931269" y="1906918"/>
            <a:ext cx="2185067" cy="21836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2" name="Oval 31"/>
          <p:cNvSpPr/>
          <p:nvPr userDrawn="1"/>
        </p:nvSpPr>
        <p:spPr>
          <a:xfrm>
            <a:off x="3450114" y="1983528"/>
            <a:ext cx="2185067" cy="21836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3" name="Oval 32"/>
          <p:cNvSpPr/>
          <p:nvPr userDrawn="1"/>
        </p:nvSpPr>
        <p:spPr>
          <a:xfrm>
            <a:off x="5972807" y="1983528"/>
            <a:ext cx="2185067" cy="21836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4" name="Oval 33"/>
          <p:cNvSpPr/>
          <p:nvPr userDrawn="1"/>
        </p:nvSpPr>
        <p:spPr>
          <a:xfrm>
            <a:off x="8495500" y="1906918"/>
            <a:ext cx="2185067" cy="2183642"/>
          </a:xfrm>
          <a:prstGeom prst="ellips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5" name="Freeform 8"/>
          <p:cNvSpPr>
            <a:spLocks noEditPoints="1"/>
          </p:cNvSpPr>
          <p:nvPr userDrawn="1"/>
        </p:nvSpPr>
        <p:spPr bwMode="auto">
          <a:xfrm>
            <a:off x="4155294" y="5699354"/>
            <a:ext cx="153881" cy="113488"/>
          </a:xfrm>
          <a:custGeom>
            <a:avLst/>
            <a:gdLst>
              <a:gd name="T0" fmla="*/ 34 w 38"/>
              <a:gd name="T1" fmla="*/ 0 h 28"/>
              <a:gd name="T2" fmla="*/ 37 w 38"/>
              <a:gd name="T3" fmla="*/ 1 h 28"/>
              <a:gd name="T4" fmla="*/ 38 w 38"/>
              <a:gd name="T5" fmla="*/ 4 h 28"/>
              <a:gd name="T6" fmla="*/ 38 w 38"/>
              <a:gd name="T7" fmla="*/ 25 h 28"/>
              <a:gd name="T8" fmla="*/ 37 w 38"/>
              <a:gd name="T9" fmla="*/ 27 h 28"/>
              <a:gd name="T10" fmla="*/ 34 w 38"/>
              <a:gd name="T11" fmla="*/ 28 h 28"/>
              <a:gd name="T12" fmla="*/ 4 w 38"/>
              <a:gd name="T13" fmla="*/ 28 h 28"/>
              <a:gd name="T14" fmla="*/ 1 w 38"/>
              <a:gd name="T15" fmla="*/ 27 h 28"/>
              <a:gd name="T16" fmla="*/ 0 w 38"/>
              <a:gd name="T17" fmla="*/ 25 h 28"/>
              <a:gd name="T18" fmla="*/ 0 w 38"/>
              <a:gd name="T19" fmla="*/ 4 h 28"/>
              <a:gd name="T20" fmla="*/ 1 w 38"/>
              <a:gd name="T21" fmla="*/ 1 h 28"/>
              <a:gd name="T22" fmla="*/ 4 w 38"/>
              <a:gd name="T23" fmla="*/ 0 h 28"/>
              <a:gd name="T24" fmla="*/ 34 w 38"/>
              <a:gd name="T25" fmla="*/ 0 h 28"/>
              <a:gd name="T26" fmla="*/ 34 w 38"/>
              <a:gd name="T27" fmla="*/ 4 h 28"/>
              <a:gd name="T28" fmla="*/ 4 w 38"/>
              <a:gd name="T29" fmla="*/ 4 h 28"/>
              <a:gd name="T30" fmla="*/ 4 w 38"/>
              <a:gd name="T31" fmla="*/ 7 h 28"/>
              <a:gd name="T32" fmla="*/ 13 w 38"/>
              <a:gd name="T33" fmla="*/ 14 h 28"/>
              <a:gd name="T34" fmla="*/ 14 w 38"/>
              <a:gd name="T35" fmla="*/ 15 h 28"/>
              <a:gd name="T36" fmla="*/ 16 w 38"/>
              <a:gd name="T37" fmla="*/ 17 h 28"/>
              <a:gd name="T38" fmla="*/ 19 w 38"/>
              <a:gd name="T39" fmla="*/ 18 h 28"/>
              <a:gd name="T40" fmla="*/ 21 w 38"/>
              <a:gd name="T41" fmla="*/ 17 h 28"/>
              <a:gd name="T42" fmla="*/ 24 w 38"/>
              <a:gd name="T43" fmla="*/ 15 h 28"/>
              <a:gd name="T44" fmla="*/ 24 w 38"/>
              <a:gd name="T45" fmla="*/ 14 h 28"/>
              <a:gd name="T46" fmla="*/ 34 w 38"/>
              <a:gd name="T47" fmla="*/ 7 h 28"/>
              <a:gd name="T48" fmla="*/ 34 w 38"/>
              <a:gd name="T49" fmla="*/ 4 h 28"/>
              <a:gd name="T50" fmla="*/ 4 w 38"/>
              <a:gd name="T51" fmla="*/ 25 h 28"/>
              <a:gd name="T52" fmla="*/ 34 w 38"/>
              <a:gd name="T53" fmla="*/ 25 h 28"/>
              <a:gd name="T54" fmla="*/ 34 w 38"/>
              <a:gd name="T55" fmla="*/ 11 h 28"/>
              <a:gd name="T56" fmla="*/ 26 w 38"/>
              <a:gd name="T57" fmla="*/ 18 h 28"/>
              <a:gd name="T58" fmla="*/ 23 w 38"/>
              <a:gd name="T59" fmla="*/ 20 h 28"/>
              <a:gd name="T60" fmla="*/ 19 w 38"/>
              <a:gd name="T61" fmla="*/ 21 h 28"/>
              <a:gd name="T62" fmla="*/ 15 w 38"/>
              <a:gd name="T63" fmla="*/ 20 h 28"/>
              <a:gd name="T64" fmla="*/ 12 w 38"/>
              <a:gd name="T65" fmla="*/ 18 h 28"/>
              <a:gd name="T66" fmla="*/ 4 w 38"/>
              <a:gd name="T67" fmla="*/ 11 h 28"/>
              <a:gd name="T68" fmla="*/ 4 w 38"/>
              <a:gd name="T6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" h="28">
                <a:moveTo>
                  <a:pt x="34" y="0"/>
                </a:moveTo>
                <a:cubicBezTo>
                  <a:pt x="35" y="0"/>
                  <a:pt x="36" y="0"/>
                  <a:pt x="37" y="1"/>
                </a:cubicBezTo>
                <a:cubicBezTo>
                  <a:pt x="37" y="2"/>
                  <a:pt x="38" y="3"/>
                  <a:pt x="38" y="4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6"/>
                  <a:pt x="37" y="26"/>
                  <a:pt x="37" y="27"/>
                </a:cubicBezTo>
                <a:cubicBezTo>
                  <a:pt x="36" y="28"/>
                  <a:pt x="35" y="28"/>
                  <a:pt x="3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8"/>
                  <a:pt x="2" y="28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0"/>
                </a:cubicBezTo>
                <a:lnTo>
                  <a:pt x="34" y="0"/>
                </a:lnTo>
                <a:close/>
                <a:moveTo>
                  <a:pt x="3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7"/>
                  <a:pt x="4" y="7"/>
                  <a:pt x="4" y="7"/>
                </a:cubicBezTo>
                <a:cubicBezTo>
                  <a:pt x="5" y="8"/>
                  <a:pt x="9" y="10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6"/>
                  <a:pt x="16" y="16"/>
                  <a:pt x="16" y="17"/>
                </a:cubicBezTo>
                <a:cubicBezTo>
                  <a:pt x="17" y="17"/>
                  <a:pt x="18" y="18"/>
                  <a:pt x="19" y="18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4" y="14"/>
                  <a:pt x="24" y="14"/>
                  <a:pt x="24" y="14"/>
                </a:cubicBezTo>
                <a:cubicBezTo>
                  <a:pt x="29" y="11"/>
                  <a:pt x="32" y="8"/>
                  <a:pt x="34" y="7"/>
                </a:cubicBezTo>
                <a:lnTo>
                  <a:pt x="34" y="4"/>
                </a:lnTo>
                <a:close/>
                <a:moveTo>
                  <a:pt x="4" y="25"/>
                </a:moveTo>
                <a:cubicBezTo>
                  <a:pt x="34" y="25"/>
                  <a:pt x="34" y="25"/>
                  <a:pt x="34" y="25"/>
                </a:cubicBezTo>
                <a:cubicBezTo>
                  <a:pt x="34" y="11"/>
                  <a:pt x="34" y="11"/>
                  <a:pt x="34" y="11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9"/>
                  <a:pt x="23" y="19"/>
                  <a:pt x="23" y="20"/>
                </a:cubicBezTo>
                <a:cubicBezTo>
                  <a:pt x="21" y="21"/>
                  <a:pt x="20" y="21"/>
                  <a:pt x="19" y="21"/>
                </a:cubicBezTo>
                <a:cubicBezTo>
                  <a:pt x="18" y="21"/>
                  <a:pt x="16" y="21"/>
                  <a:pt x="15" y="20"/>
                </a:cubicBezTo>
                <a:cubicBezTo>
                  <a:pt x="14" y="19"/>
                  <a:pt x="13" y="19"/>
                  <a:pt x="12" y="18"/>
                </a:cubicBezTo>
                <a:cubicBezTo>
                  <a:pt x="4" y="11"/>
                  <a:pt x="4" y="11"/>
                  <a:pt x="4" y="11"/>
                </a:cubicBezTo>
                <a:lnTo>
                  <a:pt x="4" y="25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6" name="Freeform 9"/>
          <p:cNvSpPr>
            <a:spLocks/>
          </p:cNvSpPr>
          <p:nvPr userDrawn="1"/>
        </p:nvSpPr>
        <p:spPr bwMode="auto">
          <a:xfrm>
            <a:off x="4488063" y="5678195"/>
            <a:ext cx="76941" cy="155805"/>
          </a:xfrm>
          <a:custGeom>
            <a:avLst/>
            <a:gdLst>
              <a:gd name="T0" fmla="*/ 5 w 19"/>
              <a:gd name="T1" fmla="*/ 21 h 38"/>
              <a:gd name="T2" fmla="*/ 0 w 19"/>
              <a:gd name="T3" fmla="*/ 21 h 38"/>
              <a:gd name="T4" fmla="*/ 0 w 19"/>
              <a:gd name="T5" fmla="*/ 14 h 38"/>
              <a:gd name="T6" fmla="*/ 5 w 19"/>
              <a:gd name="T7" fmla="*/ 14 h 38"/>
              <a:gd name="T8" fmla="*/ 5 w 19"/>
              <a:gd name="T9" fmla="*/ 9 h 38"/>
              <a:gd name="T10" fmla="*/ 8 w 19"/>
              <a:gd name="T11" fmla="*/ 3 h 38"/>
              <a:gd name="T12" fmla="*/ 14 w 19"/>
              <a:gd name="T13" fmla="*/ 0 h 38"/>
              <a:gd name="T14" fmla="*/ 19 w 19"/>
              <a:gd name="T15" fmla="*/ 1 h 38"/>
              <a:gd name="T16" fmla="*/ 19 w 19"/>
              <a:gd name="T17" fmla="*/ 7 h 38"/>
              <a:gd name="T18" fmla="*/ 15 w 19"/>
              <a:gd name="T19" fmla="*/ 7 h 38"/>
              <a:gd name="T20" fmla="*/ 13 w 19"/>
              <a:gd name="T21" fmla="*/ 7 h 38"/>
              <a:gd name="T22" fmla="*/ 12 w 19"/>
              <a:gd name="T23" fmla="*/ 10 h 38"/>
              <a:gd name="T24" fmla="*/ 12 w 19"/>
              <a:gd name="T25" fmla="*/ 14 h 38"/>
              <a:gd name="T26" fmla="*/ 18 w 19"/>
              <a:gd name="T27" fmla="*/ 14 h 38"/>
              <a:gd name="T28" fmla="*/ 17 w 19"/>
              <a:gd name="T29" fmla="*/ 21 h 38"/>
              <a:gd name="T30" fmla="*/ 12 w 19"/>
              <a:gd name="T31" fmla="*/ 21 h 38"/>
              <a:gd name="T32" fmla="*/ 12 w 19"/>
              <a:gd name="T33" fmla="*/ 38 h 38"/>
              <a:gd name="T34" fmla="*/ 5 w 19"/>
              <a:gd name="T35" fmla="*/ 38 h 38"/>
              <a:gd name="T36" fmla="*/ 5 w 19"/>
              <a:gd name="T37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" h="38">
                <a:moveTo>
                  <a:pt x="5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14"/>
                  <a:pt x="0" y="14"/>
                  <a:pt x="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8" y="3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8" y="0"/>
                  <a:pt x="19" y="1"/>
                </a:cubicBezTo>
                <a:cubicBezTo>
                  <a:pt x="19" y="7"/>
                  <a:pt x="19" y="7"/>
                  <a:pt x="19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7"/>
                  <a:pt x="13" y="7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14"/>
                  <a:pt x="12" y="14"/>
                  <a:pt x="12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38"/>
                  <a:pt x="12" y="38"/>
                  <a:pt x="12" y="38"/>
                </a:cubicBezTo>
                <a:cubicBezTo>
                  <a:pt x="5" y="38"/>
                  <a:pt x="5" y="38"/>
                  <a:pt x="5" y="38"/>
                </a:cubicBezTo>
                <a:lnTo>
                  <a:pt x="5" y="2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7" name="Freeform 10"/>
          <p:cNvSpPr>
            <a:spLocks/>
          </p:cNvSpPr>
          <p:nvPr userDrawn="1"/>
        </p:nvSpPr>
        <p:spPr bwMode="auto">
          <a:xfrm>
            <a:off x="4743890" y="5695507"/>
            <a:ext cx="150034" cy="121182"/>
          </a:xfrm>
          <a:custGeom>
            <a:avLst/>
            <a:gdLst>
              <a:gd name="T0" fmla="*/ 33 w 37"/>
              <a:gd name="T1" fmla="*/ 8 h 30"/>
              <a:gd name="T2" fmla="*/ 31 w 37"/>
              <a:gd name="T3" fmla="*/ 19 h 30"/>
              <a:gd name="T4" fmla="*/ 24 w 37"/>
              <a:gd name="T5" fmla="*/ 27 h 30"/>
              <a:gd name="T6" fmla="*/ 12 w 37"/>
              <a:gd name="T7" fmla="*/ 30 h 30"/>
              <a:gd name="T8" fmla="*/ 0 w 37"/>
              <a:gd name="T9" fmla="*/ 27 h 30"/>
              <a:gd name="T10" fmla="*/ 2 w 37"/>
              <a:gd name="T11" fmla="*/ 27 h 30"/>
              <a:gd name="T12" fmla="*/ 11 w 37"/>
              <a:gd name="T13" fmla="*/ 24 h 30"/>
              <a:gd name="T14" fmla="*/ 7 w 37"/>
              <a:gd name="T15" fmla="*/ 22 h 30"/>
              <a:gd name="T16" fmla="*/ 4 w 37"/>
              <a:gd name="T17" fmla="*/ 18 h 30"/>
              <a:gd name="T18" fmla="*/ 5 w 37"/>
              <a:gd name="T19" fmla="*/ 18 h 30"/>
              <a:gd name="T20" fmla="*/ 7 w 37"/>
              <a:gd name="T21" fmla="*/ 18 h 30"/>
              <a:gd name="T22" fmla="*/ 3 w 37"/>
              <a:gd name="T23" fmla="*/ 15 h 30"/>
              <a:gd name="T24" fmla="*/ 1 w 37"/>
              <a:gd name="T25" fmla="*/ 11 h 30"/>
              <a:gd name="T26" fmla="*/ 1 w 37"/>
              <a:gd name="T27" fmla="*/ 10 h 30"/>
              <a:gd name="T28" fmla="*/ 5 w 37"/>
              <a:gd name="T29" fmla="*/ 12 h 30"/>
              <a:gd name="T30" fmla="*/ 2 w 37"/>
              <a:gd name="T31" fmla="*/ 9 h 30"/>
              <a:gd name="T32" fmla="*/ 1 w 37"/>
              <a:gd name="T33" fmla="*/ 5 h 30"/>
              <a:gd name="T34" fmla="*/ 2 w 37"/>
              <a:gd name="T35" fmla="*/ 1 h 30"/>
              <a:gd name="T36" fmla="*/ 9 w 37"/>
              <a:gd name="T37" fmla="*/ 7 h 30"/>
              <a:gd name="T38" fmla="*/ 18 w 37"/>
              <a:gd name="T39" fmla="*/ 9 h 30"/>
              <a:gd name="T40" fmla="*/ 18 w 37"/>
              <a:gd name="T41" fmla="*/ 8 h 30"/>
              <a:gd name="T42" fmla="*/ 19 w 37"/>
              <a:gd name="T43" fmla="*/ 4 h 30"/>
              <a:gd name="T44" fmla="*/ 22 w 37"/>
              <a:gd name="T45" fmla="*/ 1 h 30"/>
              <a:gd name="T46" fmla="*/ 26 w 37"/>
              <a:gd name="T47" fmla="*/ 0 h 30"/>
              <a:gd name="T48" fmla="*/ 29 w 37"/>
              <a:gd name="T49" fmla="*/ 0 h 30"/>
              <a:gd name="T50" fmla="*/ 31 w 37"/>
              <a:gd name="T51" fmla="*/ 2 h 30"/>
              <a:gd name="T52" fmla="*/ 36 w 37"/>
              <a:gd name="T53" fmla="*/ 0 h 30"/>
              <a:gd name="T54" fmla="*/ 33 w 37"/>
              <a:gd name="T55" fmla="*/ 5 h 30"/>
              <a:gd name="T56" fmla="*/ 37 w 37"/>
              <a:gd name="T57" fmla="*/ 3 h 30"/>
              <a:gd name="T58" fmla="*/ 33 w 37"/>
              <a:gd name="T59" fmla="*/ 7 h 30"/>
              <a:gd name="T60" fmla="*/ 33 w 37"/>
              <a:gd name="T61" fmla="*/ 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" h="30">
                <a:moveTo>
                  <a:pt x="33" y="8"/>
                </a:moveTo>
                <a:cubicBezTo>
                  <a:pt x="33" y="12"/>
                  <a:pt x="33" y="15"/>
                  <a:pt x="31" y="19"/>
                </a:cubicBezTo>
                <a:cubicBezTo>
                  <a:pt x="29" y="22"/>
                  <a:pt x="27" y="25"/>
                  <a:pt x="24" y="27"/>
                </a:cubicBezTo>
                <a:cubicBezTo>
                  <a:pt x="20" y="29"/>
                  <a:pt x="16" y="30"/>
                  <a:pt x="12" y="30"/>
                </a:cubicBezTo>
                <a:cubicBezTo>
                  <a:pt x="7" y="30"/>
                  <a:pt x="3" y="29"/>
                  <a:pt x="0" y="27"/>
                </a:cubicBezTo>
                <a:cubicBezTo>
                  <a:pt x="0" y="27"/>
                  <a:pt x="1" y="27"/>
                  <a:pt x="2" y="27"/>
                </a:cubicBezTo>
                <a:cubicBezTo>
                  <a:pt x="5" y="27"/>
                  <a:pt x="8" y="26"/>
                  <a:pt x="11" y="24"/>
                </a:cubicBezTo>
                <a:cubicBezTo>
                  <a:pt x="10" y="24"/>
                  <a:pt x="8" y="23"/>
                  <a:pt x="7" y="22"/>
                </a:cubicBezTo>
                <a:cubicBezTo>
                  <a:pt x="5" y="21"/>
                  <a:pt x="5" y="20"/>
                  <a:pt x="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7" y="18"/>
                  <a:pt x="7" y="18"/>
                </a:cubicBezTo>
                <a:cubicBezTo>
                  <a:pt x="6" y="18"/>
                  <a:pt x="4" y="17"/>
                  <a:pt x="3" y="15"/>
                </a:cubicBezTo>
                <a:cubicBezTo>
                  <a:pt x="2" y="14"/>
                  <a:pt x="1" y="12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4" y="11"/>
                  <a:pt x="5" y="12"/>
                </a:cubicBezTo>
                <a:cubicBezTo>
                  <a:pt x="4" y="11"/>
                  <a:pt x="3" y="10"/>
                  <a:pt x="2" y="9"/>
                </a:cubicBezTo>
                <a:cubicBezTo>
                  <a:pt x="2" y="8"/>
                  <a:pt x="1" y="6"/>
                  <a:pt x="1" y="5"/>
                </a:cubicBezTo>
                <a:cubicBezTo>
                  <a:pt x="1" y="4"/>
                  <a:pt x="2" y="2"/>
                  <a:pt x="2" y="1"/>
                </a:cubicBezTo>
                <a:cubicBezTo>
                  <a:pt x="4" y="4"/>
                  <a:pt x="7" y="6"/>
                  <a:pt x="9" y="7"/>
                </a:cubicBezTo>
                <a:cubicBezTo>
                  <a:pt x="12" y="8"/>
                  <a:pt x="15" y="9"/>
                  <a:pt x="18" y="9"/>
                </a:cubicBezTo>
                <a:cubicBezTo>
                  <a:pt x="18" y="9"/>
                  <a:pt x="18" y="8"/>
                  <a:pt x="18" y="8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2"/>
                  <a:pt x="21" y="2"/>
                  <a:pt x="22" y="1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1"/>
                  <a:pt x="31" y="1"/>
                  <a:pt x="31" y="2"/>
                </a:cubicBezTo>
                <a:cubicBezTo>
                  <a:pt x="33" y="2"/>
                  <a:pt x="35" y="1"/>
                  <a:pt x="36" y="0"/>
                </a:cubicBezTo>
                <a:cubicBezTo>
                  <a:pt x="36" y="2"/>
                  <a:pt x="35" y="4"/>
                  <a:pt x="33" y="5"/>
                </a:cubicBezTo>
                <a:cubicBezTo>
                  <a:pt x="34" y="4"/>
                  <a:pt x="36" y="4"/>
                  <a:pt x="37" y="3"/>
                </a:cubicBezTo>
                <a:cubicBezTo>
                  <a:pt x="36" y="5"/>
                  <a:pt x="35" y="6"/>
                  <a:pt x="33" y="7"/>
                </a:cubicBezTo>
                <a:cubicBezTo>
                  <a:pt x="33" y="8"/>
                  <a:pt x="33" y="8"/>
                  <a:pt x="33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8" name="Freeform 8"/>
          <p:cNvSpPr>
            <a:spLocks noEditPoints="1"/>
          </p:cNvSpPr>
          <p:nvPr userDrawn="1"/>
        </p:nvSpPr>
        <p:spPr bwMode="auto">
          <a:xfrm>
            <a:off x="6794570" y="5678196"/>
            <a:ext cx="153881" cy="113488"/>
          </a:xfrm>
          <a:custGeom>
            <a:avLst/>
            <a:gdLst>
              <a:gd name="T0" fmla="*/ 34 w 38"/>
              <a:gd name="T1" fmla="*/ 0 h 28"/>
              <a:gd name="T2" fmla="*/ 37 w 38"/>
              <a:gd name="T3" fmla="*/ 1 h 28"/>
              <a:gd name="T4" fmla="*/ 38 w 38"/>
              <a:gd name="T5" fmla="*/ 4 h 28"/>
              <a:gd name="T6" fmla="*/ 38 w 38"/>
              <a:gd name="T7" fmla="*/ 25 h 28"/>
              <a:gd name="T8" fmla="*/ 37 w 38"/>
              <a:gd name="T9" fmla="*/ 27 h 28"/>
              <a:gd name="T10" fmla="*/ 34 w 38"/>
              <a:gd name="T11" fmla="*/ 28 h 28"/>
              <a:gd name="T12" fmla="*/ 4 w 38"/>
              <a:gd name="T13" fmla="*/ 28 h 28"/>
              <a:gd name="T14" fmla="*/ 1 w 38"/>
              <a:gd name="T15" fmla="*/ 27 h 28"/>
              <a:gd name="T16" fmla="*/ 0 w 38"/>
              <a:gd name="T17" fmla="*/ 25 h 28"/>
              <a:gd name="T18" fmla="*/ 0 w 38"/>
              <a:gd name="T19" fmla="*/ 4 h 28"/>
              <a:gd name="T20" fmla="*/ 1 w 38"/>
              <a:gd name="T21" fmla="*/ 1 h 28"/>
              <a:gd name="T22" fmla="*/ 4 w 38"/>
              <a:gd name="T23" fmla="*/ 0 h 28"/>
              <a:gd name="T24" fmla="*/ 34 w 38"/>
              <a:gd name="T25" fmla="*/ 0 h 28"/>
              <a:gd name="T26" fmla="*/ 34 w 38"/>
              <a:gd name="T27" fmla="*/ 4 h 28"/>
              <a:gd name="T28" fmla="*/ 4 w 38"/>
              <a:gd name="T29" fmla="*/ 4 h 28"/>
              <a:gd name="T30" fmla="*/ 4 w 38"/>
              <a:gd name="T31" fmla="*/ 7 h 28"/>
              <a:gd name="T32" fmla="*/ 13 w 38"/>
              <a:gd name="T33" fmla="*/ 14 h 28"/>
              <a:gd name="T34" fmla="*/ 14 w 38"/>
              <a:gd name="T35" fmla="*/ 15 h 28"/>
              <a:gd name="T36" fmla="*/ 16 w 38"/>
              <a:gd name="T37" fmla="*/ 17 h 28"/>
              <a:gd name="T38" fmla="*/ 19 w 38"/>
              <a:gd name="T39" fmla="*/ 18 h 28"/>
              <a:gd name="T40" fmla="*/ 21 w 38"/>
              <a:gd name="T41" fmla="*/ 17 h 28"/>
              <a:gd name="T42" fmla="*/ 24 w 38"/>
              <a:gd name="T43" fmla="*/ 15 h 28"/>
              <a:gd name="T44" fmla="*/ 24 w 38"/>
              <a:gd name="T45" fmla="*/ 14 h 28"/>
              <a:gd name="T46" fmla="*/ 34 w 38"/>
              <a:gd name="T47" fmla="*/ 7 h 28"/>
              <a:gd name="T48" fmla="*/ 34 w 38"/>
              <a:gd name="T49" fmla="*/ 4 h 28"/>
              <a:gd name="T50" fmla="*/ 4 w 38"/>
              <a:gd name="T51" fmla="*/ 25 h 28"/>
              <a:gd name="T52" fmla="*/ 34 w 38"/>
              <a:gd name="T53" fmla="*/ 25 h 28"/>
              <a:gd name="T54" fmla="*/ 34 w 38"/>
              <a:gd name="T55" fmla="*/ 11 h 28"/>
              <a:gd name="T56" fmla="*/ 26 w 38"/>
              <a:gd name="T57" fmla="*/ 18 h 28"/>
              <a:gd name="T58" fmla="*/ 23 w 38"/>
              <a:gd name="T59" fmla="*/ 20 h 28"/>
              <a:gd name="T60" fmla="*/ 19 w 38"/>
              <a:gd name="T61" fmla="*/ 21 h 28"/>
              <a:gd name="T62" fmla="*/ 15 w 38"/>
              <a:gd name="T63" fmla="*/ 20 h 28"/>
              <a:gd name="T64" fmla="*/ 12 w 38"/>
              <a:gd name="T65" fmla="*/ 18 h 28"/>
              <a:gd name="T66" fmla="*/ 4 w 38"/>
              <a:gd name="T67" fmla="*/ 11 h 28"/>
              <a:gd name="T68" fmla="*/ 4 w 38"/>
              <a:gd name="T6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" h="28">
                <a:moveTo>
                  <a:pt x="34" y="0"/>
                </a:moveTo>
                <a:cubicBezTo>
                  <a:pt x="35" y="0"/>
                  <a:pt x="36" y="0"/>
                  <a:pt x="37" y="1"/>
                </a:cubicBezTo>
                <a:cubicBezTo>
                  <a:pt x="37" y="2"/>
                  <a:pt x="38" y="3"/>
                  <a:pt x="38" y="4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6"/>
                  <a:pt x="37" y="26"/>
                  <a:pt x="37" y="27"/>
                </a:cubicBezTo>
                <a:cubicBezTo>
                  <a:pt x="36" y="28"/>
                  <a:pt x="35" y="28"/>
                  <a:pt x="3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8"/>
                  <a:pt x="2" y="28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0"/>
                </a:cubicBezTo>
                <a:lnTo>
                  <a:pt x="34" y="0"/>
                </a:lnTo>
                <a:close/>
                <a:moveTo>
                  <a:pt x="3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7"/>
                  <a:pt x="4" y="7"/>
                  <a:pt x="4" y="7"/>
                </a:cubicBezTo>
                <a:cubicBezTo>
                  <a:pt x="5" y="8"/>
                  <a:pt x="9" y="10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6"/>
                  <a:pt x="16" y="16"/>
                  <a:pt x="16" y="17"/>
                </a:cubicBezTo>
                <a:cubicBezTo>
                  <a:pt x="17" y="17"/>
                  <a:pt x="18" y="18"/>
                  <a:pt x="19" y="18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4" y="14"/>
                  <a:pt x="24" y="14"/>
                  <a:pt x="24" y="14"/>
                </a:cubicBezTo>
                <a:cubicBezTo>
                  <a:pt x="29" y="11"/>
                  <a:pt x="32" y="8"/>
                  <a:pt x="34" y="7"/>
                </a:cubicBezTo>
                <a:lnTo>
                  <a:pt x="34" y="4"/>
                </a:lnTo>
                <a:close/>
                <a:moveTo>
                  <a:pt x="4" y="25"/>
                </a:moveTo>
                <a:cubicBezTo>
                  <a:pt x="34" y="25"/>
                  <a:pt x="34" y="25"/>
                  <a:pt x="34" y="25"/>
                </a:cubicBezTo>
                <a:cubicBezTo>
                  <a:pt x="34" y="11"/>
                  <a:pt x="34" y="11"/>
                  <a:pt x="34" y="11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9"/>
                  <a:pt x="23" y="19"/>
                  <a:pt x="23" y="20"/>
                </a:cubicBezTo>
                <a:cubicBezTo>
                  <a:pt x="21" y="21"/>
                  <a:pt x="20" y="21"/>
                  <a:pt x="19" y="21"/>
                </a:cubicBezTo>
                <a:cubicBezTo>
                  <a:pt x="18" y="21"/>
                  <a:pt x="16" y="21"/>
                  <a:pt x="15" y="20"/>
                </a:cubicBezTo>
                <a:cubicBezTo>
                  <a:pt x="14" y="19"/>
                  <a:pt x="13" y="19"/>
                  <a:pt x="12" y="18"/>
                </a:cubicBezTo>
                <a:cubicBezTo>
                  <a:pt x="4" y="11"/>
                  <a:pt x="4" y="11"/>
                  <a:pt x="4" y="11"/>
                </a:cubicBezTo>
                <a:lnTo>
                  <a:pt x="4" y="25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39" name="Freeform 9"/>
          <p:cNvSpPr>
            <a:spLocks/>
          </p:cNvSpPr>
          <p:nvPr userDrawn="1"/>
        </p:nvSpPr>
        <p:spPr bwMode="auto">
          <a:xfrm>
            <a:off x="7127339" y="5657037"/>
            <a:ext cx="76941" cy="155805"/>
          </a:xfrm>
          <a:custGeom>
            <a:avLst/>
            <a:gdLst>
              <a:gd name="T0" fmla="*/ 5 w 19"/>
              <a:gd name="T1" fmla="*/ 21 h 38"/>
              <a:gd name="T2" fmla="*/ 0 w 19"/>
              <a:gd name="T3" fmla="*/ 21 h 38"/>
              <a:gd name="T4" fmla="*/ 0 w 19"/>
              <a:gd name="T5" fmla="*/ 14 h 38"/>
              <a:gd name="T6" fmla="*/ 5 w 19"/>
              <a:gd name="T7" fmla="*/ 14 h 38"/>
              <a:gd name="T8" fmla="*/ 5 w 19"/>
              <a:gd name="T9" fmla="*/ 9 h 38"/>
              <a:gd name="T10" fmla="*/ 8 w 19"/>
              <a:gd name="T11" fmla="*/ 3 h 38"/>
              <a:gd name="T12" fmla="*/ 14 w 19"/>
              <a:gd name="T13" fmla="*/ 0 h 38"/>
              <a:gd name="T14" fmla="*/ 19 w 19"/>
              <a:gd name="T15" fmla="*/ 1 h 38"/>
              <a:gd name="T16" fmla="*/ 19 w 19"/>
              <a:gd name="T17" fmla="*/ 7 h 38"/>
              <a:gd name="T18" fmla="*/ 15 w 19"/>
              <a:gd name="T19" fmla="*/ 7 h 38"/>
              <a:gd name="T20" fmla="*/ 13 w 19"/>
              <a:gd name="T21" fmla="*/ 7 h 38"/>
              <a:gd name="T22" fmla="*/ 12 w 19"/>
              <a:gd name="T23" fmla="*/ 10 h 38"/>
              <a:gd name="T24" fmla="*/ 12 w 19"/>
              <a:gd name="T25" fmla="*/ 14 h 38"/>
              <a:gd name="T26" fmla="*/ 18 w 19"/>
              <a:gd name="T27" fmla="*/ 14 h 38"/>
              <a:gd name="T28" fmla="*/ 17 w 19"/>
              <a:gd name="T29" fmla="*/ 21 h 38"/>
              <a:gd name="T30" fmla="*/ 12 w 19"/>
              <a:gd name="T31" fmla="*/ 21 h 38"/>
              <a:gd name="T32" fmla="*/ 12 w 19"/>
              <a:gd name="T33" fmla="*/ 38 h 38"/>
              <a:gd name="T34" fmla="*/ 5 w 19"/>
              <a:gd name="T35" fmla="*/ 38 h 38"/>
              <a:gd name="T36" fmla="*/ 5 w 19"/>
              <a:gd name="T37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" h="38">
                <a:moveTo>
                  <a:pt x="5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14"/>
                  <a:pt x="0" y="14"/>
                  <a:pt x="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8" y="3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8" y="0"/>
                  <a:pt x="19" y="1"/>
                </a:cubicBezTo>
                <a:cubicBezTo>
                  <a:pt x="19" y="7"/>
                  <a:pt x="19" y="7"/>
                  <a:pt x="19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7"/>
                  <a:pt x="13" y="7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14"/>
                  <a:pt x="12" y="14"/>
                  <a:pt x="12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38"/>
                  <a:pt x="12" y="38"/>
                  <a:pt x="12" y="38"/>
                </a:cubicBezTo>
                <a:cubicBezTo>
                  <a:pt x="5" y="38"/>
                  <a:pt x="5" y="38"/>
                  <a:pt x="5" y="38"/>
                </a:cubicBezTo>
                <a:lnTo>
                  <a:pt x="5" y="2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0" name="Freeform 10"/>
          <p:cNvSpPr>
            <a:spLocks/>
          </p:cNvSpPr>
          <p:nvPr userDrawn="1"/>
        </p:nvSpPr>
        <p:spPr bwMode="auto">
          <a:xfrm>
            <a:off x="7383166" y="5674349"/>
            <a:ext cx="150034" cy="121182"/>
          </a:xfrm>
          <a:custGeom>
            <a:avLst/>
            <a:gdLst>
              <a:gd name="T0" fmla="*/ 33 w 37"/>
              <a:gd name="T1" fmla="*/ 8 h 30"/>
              <a:gd name="T2" fmla="*/ 31 w 37"/>
              <a:gd name="T3" fmla="*/ 19 h 30"/>
              <a:gd name="T4" fmla="*/ 24 w 37"/>
              <a:gd name="T5" fmla="*/ 27 h 30"/>
              <a:gd name="T6" fmla="*/ 12 w 37"/>
              <a:gd name="T7" fmla="*/ 30 h 30"/>
              <a:gd name="T8" fmla="*/ 0 w 37"/>
              <a:gd name="T9" fmla="*/ 27 h 30"/>
              <a:gd name="T10" fmla="*/ 2 w 37"/>
              <a:gd name="T11" fmla="*/ 27 h 30"/>
              <a:gd name="T12" fmla="*/ 11 w 37"/>
              <a:gd name="T13" fmla="*/ 24 h 30"/>
              <a:gd name="T14" fmla="*/ 7 w 37"/>
              <a:gd name="T15" fmla="*/ 22 h 30"/>
              <a:gd name="T16" fmla="*/ 4 w 37"/>
              <a:gd name="T17" fmla="*/ 18 h 30"/>
              <a:gd name="T18" fmla="*/ 5 w 37"/>
              <a:gd name="T19" fmla="*/ 18 h 30"/>
              <a:gd name="T20" fmla="*/ 7 w 37"/>
              <a:gd name="T21" fmla="*/ 18 h 30"/>
              <a:gd name="T22" fmla="*/ 3 w 37"/>
              <a:gd name="T23" fmla="*/ 15 h 30"/>
              <a:gd name="T24" fmla="*/ 1 w 37"/>
              <a:gd name="T25" fmla="*/ 11 h 30"/>
              <a:gd name="T26" fmla="*/ 1 w 37"/>
              <a:gd name="T27" fmla="*/ 10 h 30"/>
              <a:gd name="T28" fmla="*/ 5 w 37"/>
              <a:gd name="T29" fmla="*/ 12 h 30"/>
              <a:gd name="T30" fmla="*/ 2 w 37"/>
              <a:gd name="T31" fmla="*/ 9 h 30"/>
              <a:gd name="T32" fmla="*/ 1 w 37"/>
              <a:gd name="T33" fmla="*/ 5 h 30"/>
              <a:gd name="T34" fmla="*/ 2 w 37"/>
              <a:gd name="T35" fmla="*/ 1 h 30"/>
              <a:gd name="T36" fmla="*/ 9 w 37"/>
              <a:gd name="T37" fmla="*/ 7 h 30"/>
              <a:gd name="T38" fmla="*/ 18 w 37"/>
              <a:gd name="T39" fmla="*/ 9 h 30"/>
              <a:gd name="T40" fmla="*/ 18 w 37"/>
              <a:gd name="T41" fmla="*/ 8 h 30"/>
              <a:gd name="T42" fmla="*/ 19 w 37"/>
              <a:gd name="T43" fmla="*/ 4 h 30"/>
              <a:gd name="T44" fmla="*/ 22 w 37"/>
              <a:gd name="T45" fmla="*/ 1 h 30"/>
              <a:gd name="T46" fmla="*/ 26 w 37"/>
              <a:gd name="T47" fmla="*/ 0 h 30"/>
              <a:gd name="T48" fmla="*/ 29 w 37"/>
              <a:gd name="T49" fmla="*/ 0 h 30"/>
              <a:gd name="T50" fmla="*/ 31 w 37"/>
              <a:gd name="T51" fmla="*/ 2 h 30"/>
              <a:gd name="T52" fmla="*/ 36 w 37"/>
              <a:gd name="T53" fmla="*/ 0 h 30"/>
              <a:gd name="T54" fmla="*/ 33 w 37"/>
              <a:gd name="T55" fmla="*/ 5 h 30"/>
              <a:gd name="T56" fmla="*/ 37 w 37"/>
              <a:gd name="T57" fmla="*/ 3 h 30"/>
              <a:gd name="T58" fmla="*/ 33 w 37"/>
              <a:gd name="T59" fmla="*/ 7 h 30"/>
              <a:gd name="T60" fmla="*/ 33 w 37"/>
              <a:gd name="T61" fmla="*/ 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" h="30">
                <a:moveTo>
                  <a:pt x="33" y="8"/>
                </a:moveTo>
                <a:cubicBezTo>
                  <a:pt x="33" y="12"/>
                  <a:pt x="33" y="15"/>
                  <a:pt x="31" y="19"/>
                </a:cubicBezTo>
                <a:cubicBezTo>
                  <a:pt x="29" y="22"/>
                  <a:pt x="27" y="25"/>
                  <a:pt x="24" y="27"/>
                </a:cubicBezTo>
                <a:cubicBezTo>
                  <a:pt x="20" y="29"/>
                  <a:pt x="16" y="30"/>
                  <a:pt x="12" y="30"/>
                </a:cubicBezTo>
                <a:cubicBezTo>
                  <a:pt x="7" y="30"/>
                  <a:pt x="3" y="29"/>
                  <a:pt x="0" y="27"/>
                </a:cubicBezTo>
                <a:cubicBezTo>
                  <a:pt x="0" y="27"/>
                  <a:pt x="1" y="27"/>
                  <a:pt x="2" y="27"/>
                </a:cubicBezTo>
                <a:cubicBezTo>
                  <a:pt x="5" y="27"/>
                  <a:pt x="8" y="26"/>
                  <a:pt x="11" y="24"/>
                </a:cubicBezTo>
                <a:cubicBezTo>
                  <a:pt x="10" y="24"/>
                  <a:pt x="8" y="23"/>
                  <a:pt x="7" y="22"/>
                </a:cubicBezTo>
                <a:cubicBezTo>
                  <a:pt x="5" y="21"/>
                  <a:pt x="5" y="20"/>
                  <a:pt x="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7" y="18"/>
                  <a:pt x="7" y="18"/>
                </a:cubicBezTo>
                <a:cubicBezTo>
                  <a:pt x="6" y="18"/>
                  <a:pt x="4" y="17"/>
                  <a:pt x="3" y="15"/>
                </a:cubicBezTo>
                <a:cubicBezTo>
                  <a:pt x="2" y="14"/>
                  <a:pt x="1" y="12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4" y="11"/>
                  <a:pt x="5" y="12"/>
                </a:cubicBezTo>
                <a:cubicBezTo>
                  <a:pt x="4" y="11"/>
                  <a:pt x="3" y="10"/>
                  <a:pt x="2" y="9"/>
                </a:cubicBezTo>
                <a:cubicBezTo>
                  <a:pt x="2" y="8"/>
                  <a:pt x="1" y="6"/>
                  <a:pt x="1" y="5"/>
                </a:cubicBezTo>
                <a:cubicBezTo>
                  <a:pt x="1" y="4"/>
                  <a:pt x="2" y="2"/>
                  <a:pt x="2" y="1"/>
                </a:cubicBezTo>
                <a:cubicBezTo>
                  <a:pt x="4" y="4"/>
                  <a:pt x="7" y="6"/>
                  <a:pt x="9" y="7"/>
                </a:cubicBezTo>
                <a:cubicBezTo>
                  <a:pt x="12" y="8"/>
                  <a:pt x="15" y="9"/>
                  <a:pt x="18" y="9"/>
                </a:cubicBezTo>
                <a:cubicBezTo>
                  <a:pt x="18" y="9"/>
                  <a:pt x="18" y="8"/>
                  <a:pt x="18" y="8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2"/>
                  <a:pt x="21" y="2"/>
                  <a:pt x="22" y="1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1"/>
                  <a:pt x="31" y="1"/>
                  <a:pt x="31" y="2"/>
                </a:cubicBezTo>
                <a:cubicBezTo>
                  <a:pt x="33" y="2"/>
                  <a:pt x="35" y="1"/>
                  <a:pt x="36" y="0"/>
                </a:cubicBezTo>
                <a:cubicBezTo>
                  <a:pt x="36" y="2"/>
                  <a:pt x="35" y="4"/>
                  <a:pt x="33" y="5"/>
                </a:cubicBezTo>
                <a:cubicBezTo>
                  <a:pt x="34" y="4"/>
                  <a:pt x="36" y="4"/>
                  <a:pt x="37" y="3"/>
                </a:cubicBezTo>
                <a:cubicBezTo>
                  <a:pt x="36" y="5"/>
                  <a:pt x="35" y="6"/>
                  <a:pt x="33" y="7"/>
                </a:cubicBezTo>
                <a:cubicBezTo>
                  <a:pt x="33" y="8"/>
                  <a:pt x="33" y="8"/>
                  <a:pt x="33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1" name="Freeform 8"/>
          <p:cNvSpPr>
            <a:spLocks noEditPoints="1"/>
          </p:cNvSpPr>
          <p:nvPr userDrawn="1"/>
        </p:nvSpPr>
        <p:spPr bwMode="auto">
          <a:xfrm>
            <a:off x="9313415" y="5657038"/>
            <a:ext cx="153881" cy="113488"/>
          </a:xfrm>
          <a:custGeom>
            <a:avLst/>
            <a:gdLst>
              <a:gd name="T0" fmla="*/ 34 w 38"/>
              <a:gd name="T1" fmla="*/ 0 h 28"/>
              <a:gd name="T2" fmla="*/ 37 w 38"/>
              <a:gd name="T3" fmla="*/ 1 h 28"/>
              <a:gd name="T4" fmla="*/ 38 w 38"/>
              <a:gd name="T5" fmla="*/ 4 h 28"/>
              <a:gd name="T6" fmla="*/ 38 w 38"/>
              <a:gd name="T7" fmla="*/ 25 h 28"/>
              <a:gd name="T8" fmla="*/ 37 w 38"/>
              <a:gd name="T9" fmla="*/ 27 h 28"/>
              <a:gd name="T10" fmla="*/ 34 w 38"/>
              <a:gd name="T11" fmla="*/ 28 h 28"/>
              <a:gd name="T12" fmla="*/ 4 w 38"/>
              <a:gd name="T13" fmla="*/ 28 h 28"/>
              <a:gd name="T14" fmla="*/ 1 w 38"/>
              <a:gd name="T15" fmla="*/ 27 h 28"/>
              <a:gd name="T16" fmla="*/ 0 w 38"/>
              <a:gd name="T17" fmla="*/ 25 h 28"/>
              <a:gd name="T18" fmla="*/ 0 w 38"/>
              <a:gd name="T19" fmla="*/ 4 h 28"/>
              <a:gd name="T20" fmla="*/ 1 w 38"/>
              <a:gd name="T21" fmla="*/ 1 h 28"/>
              <a:gd name="T22" fmla="*/ 4 w 38"/>
              <a:gd name="T23" fmla="*/ 0 h 28"/>
              <a:gd name="T24" fmla="*/ 34 w 38"/>
              <a:gd name="T25" fmla="*/ 0 h 28"/>
              <a:gd name="T26" fmla="*/ 34 w 38"/>
              <a:gd name="T27" fmla="*/ 4 h 28"/>
              <a:gd name="T28" fmla="*/ 4 w 38"/>
              <a:gd name="T29" fmla="*/ 4 h 28"/>
              <a:gd name="T30" fmla="*/ 4 w 38"/>
              <a:gd name="T31" fmla="*/ 7 h 28"/>
              <a:gd name="T32" fmla="*/ 13 w 38"/>
              <a:gd name="T33" fmla="*/ 14 h 28"/>
              <a:gd name="T34" fmla="*/ 14 w 38"/>
              <a:gd name="T35" fmla="*/ 15 h 28"/>
              <a:gd name="T36" fmla="*/ 16 w 38"/>
              <a:gd name="T37" fmla="*/ 17 h 28"/>
              <a:gd name="T38" fmla="*/ 19 w 38"/>
              <a:gd name="T39" fmla="*/ 18 h 28"/>
              <a:gd name="T40" fmla="*/ 21 w 38"/>
              <a:gd name="T41" fmla="*/ 17 h 28"/>
              <a:gd name="T42" fmla="*/ 24 w 38"/>
              <a:gd name="T43" fmla="*/ 15 h 28"/>
              <a:gd name="T44" fmla="*/ 24 w 38"/>
              <a:gd name="T45" fmla="*/ 14 h 28"/>
              <a:gd name="T46" fmla="*/ 34 w 38"/>
              <a:gd name="T47" fmla="*/ 7 h 28"/>
              <a:gd name="T48" fmla="*/ 34 w 38"/>
              <a:gd name="T49" fmla="*/ 4 h 28"/>
              <a:gd name="T50" fmla="*/ 4 w 38"/>
              <a:gd name="T51" fmla="*/ 25 h 28"/>
              <a:gd name="T52" fmla="*/ 34 w 38"/>
              <a:gd name="T53" fmla="*/ 25 h 28"/>
              <a:gd name="T54" fmla="*/ 34 w 38"/>
              <a:gd name="T55" fmla="*/ 11 h 28"/>
              <a:gd name="T56" fmla="*/ 26 w 38"/>
              <a:gd name="T57" fmla="*/ 18 h 28"/>
              <a:gd name="T58" fmla="*/ 23 w 38"/>
              <a:gd name="T59" fmla="*/ 20 h 28"/>
              <a:gd name="T60" fmla="*/ 19 w 38"/>
              <a:gd name="T61" fmla="*/ 21 h 28"/>
              <a:gd name="T62" fmla="*/ 15 w 38"/>
              <a:gd name="T63" fmla="*/ 20 h 28"/>
              <a:gd name="T64" fmla="*/ 12 w 38"/>
              <a:gd name="T65" fmla="*/ 18 h 28"/>
              <a:gd name="T66" fmla="*/ 4 w 38"/>
              <a:gd name="T67" fmla="*/ 11 h 28"/>
              <a:gd name="T68" fmla="*/ 4 w 38"/>
              <a:gd name="T69" fmla="*/ 25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38" h="28">
                <a:moveTo>
                  <a:pt x="34" y="0"/>
                </a:moveTo>
                <a:cubicBezTo>
                  <a:pt x="35" y="0"/>
                  <a:pt x="36" y="0"/>
                  <a:pt x="37" y="1"/>
                </a:cubicBezTo>
                <a:cubicBezTo>
                  <a:pt x="37" y="2"/>
                  <a:pt x="38" y="3"/>
                  <a:pt x="38" y="4"/>
                </a:cubicBezTo>
                <a:cubicBezTo>
                  <a:pt x="38" y="25"/>
                  <a:pt x="38" y="25"/>
                  <a:pt x="38" y="25"/>
                </a:cubicBezTo>
                <a:cubicBezTo>
                  <a:pt x="38" y="26"/>
                  <a:pt x="37" y="26"/>
                  <a:pt x="37" y="27"/>
                </a:cubicBezTo>
                <a:cubicBezTo>
                  <a:pt x="36" y="28"/>
                  <a:pt x="35" y="28"/>
                  <a:pt x="34" y="28"/>
                </a:cubicBezTo>
                <a:cubicBezTo>
                  <a:pt x="4" y="28"/>
                  <a:pt x="4" y="28"/>
                  <a:pt x="4" y="28"/>
                </a:cubicBezTo>
                <a:cubicBezTo>
                  <a:pt x="3" y="28"/>
                  <a:pt x="2" y="28"/>
                  <a:pt x="1" y="27"/>
                </a:cubicBezTo>
                <a:cubicBezTo>
                  <a:pt x="0" y="26"/>
                  <a:pt x="0" y="26"/>
                  <a:pt x="0" y="25"/>
                </a:cubicBezTo>
                <a:cubicBezTo>
                  <a:pt x="0" y="4"/>
                  <a:pt x="0" y="4"/>
                  <a:pt x="0" y="4"/>
                </a:cubicBezTo>
                <a:cubicBezTo>
                  <a:pt x="0" y="3"/>
                  <a:pt x="0" y="2"/>
                  <a:pt x="1" y="1"/>
                </a:cubicBezTo>
                <a:cubicBezTo>
                  <a:pt x="2" y="0"/>
                  <a:pt x="3" y="0"/>
                  <a:pt x="4" y="0"/>
                </a:cubicBezTo>
                <a:lnTo>
                  <a:pt x="34" y="0"/>
                </a:lnTo>
                <a:close/>
                <a:moveTo>
                  <a:pt x="34" y="4"/>
                </a:moveTo>
                <a:cubicBezTo>
                  <a:pt x="4" y="4"/>
                  <a:pt x="4" y="4"/>
                  <a:pt x="4" y="4"/>
                </a:cubicBezTo>
                <a:cubicBezTo>
                  <a:pt x="4" y="7"/>
                  <a:pt x="4" y="7"/>
                  <a:pt x="4" y="7"/>
                </a:cubicBezTo>
                <a:cubicBezTo>
                  <a:pt x="5" y="8"/>
                  <a:pt x="9" y="10"/>
                  <a:pt x="13" y="14"/>
                </a:cubicBezTo>
                <a:cubicBezTo>
                  <a:pt x="14" y="15"/>
                  <a:pt x="14" y="15"/>
                  <a:pt x="14" y="15"/>
                </a:cubicBezTo>
                <a:cubicBezTo>
                  <a:pt x="15" y="16"/>
                  <a:pt x="16" y="16"/>
                  <a:pt x="16" y="17"/>
                </a:cubicBezTo>
                <a:cubicBezTo>
                  <a:pt x="17" y="17"/>
                  <a:pt x="18" y="18"/>
                  <a:pt x="19" y="18"/>
                </a:cubicBezTo>
                <a:cubicBezTo>
                  <a:pt x="19" y="18"/>
                  <a:pt x="20" y="17"/>
                  <a:pt x="21" y="17"/>
                </a:cubicBezTo>
                <a:cubicBezTo>
                  <a:pt x="22" y="16"/>
                  <a:pt x="23" y="16"/>
                  <a:pt x="24" y="15"/>
                </a:cubicBezTo>
                <a:cubicBezTo>
                  <a:pt x="24" y="14"/>
                  <a:pt x="24" y="14"/>
                  <a:pt x="24" y="14"/>
                </a:cubicBezTo>
                <a:cubicBezTo>
                  <a:pt x="29" y="11"/>
                  <a:pt x="32" y="8"/>
                  <a:pt x="34" y="7"/>
                </a:cubicBezTo>
                <a:lnTo>
                  <a:pt x="34" y="4"/>
                </a:lnTo>
                <a:close/>
                <a:moveTo>
                  <a:pt x="4" y="25"/>
                </a:moveTo>
                <a:cubicBezTo>
                  <a:pt x="34" y="25"/>
                  <a:pt x="34" y="25"/>
                  <a:pt x="34" y="25"/>
                </a:cubicBezTo>
                <a:cubicBezTo>
                  <a:pt x="34" y="11"/>
                  <a:pt x="34" y="11"/>
                  <a:pt x="34" y="11"/>
                </a:cubicBezTo>
                <a:cubicBezTo>
                  <a:pt x="26" y="18"/>
                  <a:pt x="26" y="18"/>
                  <a:pt x="26" y="18"/>
                </a:cubicBezTo>
                <a:cubicBezTo>
                  <a:pt x="24" y="19"/>
                  <a:pt x="23" y="19"/>
                  <a:pt x="23" y="20"/>
                </a:cubicBezTo>
                <a:cubicBezTo>
                  <a:pt x="21" y="21"/>
                  <a:pt x="20" y="21"/>
                  <a:pt x="19" y="21"/>
                </a:cubicBezTo>
                <a:cubicBezTo>
                  <a:pt x="18" y="21"/>
                  <a:pt x="16" y="21"/>
                  <a:pt x="15" y="20"/>
                </a:cubicBezTo>
                <a:cubicBezTo>
                  <a:pt x="14" y="19"/>
                  <a:pt x="13" y="19"/>
                  <a:pt x="12" y="18"/>
                </a:cubicBezTo>
                <a:cubicBezTo>
                  <a:pt x="4" y="11"/>
                  <a:pt x="4" y="11"/>
                  <a:pt x="4" y="11"/>
                </a:cubicBezTo>
                <a:lnTo>
                  <a:pt x="4" y="25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2" name="Freeform 9"/>
          <p:cNvSpPr>
            <a:spLocks/>
          </p:cNvSpPr>
          <p:nvPr userDrawn="1"/>
        </p:nvSpPr>
        <p:spPr bwMode="auto">
          <a:xfrm>
            <a:off x="9646184" y="5635879"/>
            <a:ext cx="76941" cy="155805"/>
          </a:xfrm>
          <a:custGeom>
            <a:avLst/>
            <a:gdLst>
              <a:gd name="T0" fmla="*/ 5 w 19"/>
              <a:gd name="T1" fmla="*/ 21 h 38"/>
              <a:gd name="T2" fmla="*/ 0 w 19"/>
              <a:gd name="T3" fmla="*/ 21 h 38"/>
              <a:gd name="T4" fmla="*/ 0 w 19"/>
              <a:gd name="T5" fmla="*/ 14 h 38"/>
              <a:gd name="T6" fmla="*/ 5 w 19"/>
              <a:gd name="T7" fmla="*/ 14 h 38"/>
              <a:gd name="T8" fmla="*/ 5 w 19"/>
              <a:gd name="T9" fmla="*/ 9 h 38"/>
              <a:gd name="T10" fmla="*/ 8 w 19"/>
              <a:gd name="T11" fmla="*/ 3 h 38"/>
              <a:gd name="T12" fmla="*/ 14 w 19"/>
              <a:gd name="T13" fmla="*/ 0 h 38"/>
              <a:gd name="T14" fmla="*/ 19 w 19"/>
              <a:gd name="T15" fmla="*/ 1 h 38"/>
              <a:gd name="T16" fmla="*/ 19 w 19"/>
              <a:gd name="T17" fmla="*/ 7 h 38"/>
              <a:gd name="T18" fmla="*/ 15 w 19"/>
              <a:gd name="T19" fmla="*/ 7 h 38"/>
              <a:gd name="T20" fmla="*/ 13 w 19"/>
              <a:gd name="T21" fmla="*/ 7 h 38"/>
              <a:gd name="T22" fmla="*/ 12 w 19"/>
              <a:gd name="T23" fmla="*/ 10 h 38"/>
              <a:gd name="T24" fmla="*/ 12 w 19"/>
              <a:gd name="T25" fmla="*/ 14 h 38"/>
              <a:gd name="T26" fmla="*/ 18 w 19"/>
              <a:gd name="T27" fmla="*/ 14 h 38"/>
              <a:gd name="T28" fmla="*/ 17 w 19"/>
              <a:gd name="T29" fmla="*/ 21 h 38"/>
              <a:gd name="T30" fmla="*/ 12 w 19"/>
              <a:gd name="T31" fmla="*/ 21 h 38"/>
              <a:gd name="T32" fmla="*/ 12 w 19"/>
              <a:gd name="T33" fmla="*/ 38 h 38"/>
              <a:gd name="T34" fmla="*/ 5 w 19"/>
              <a:gd name="T35" fmla="*/ 38 h 38"/>
              <a:gd name="T36" fmla="*/ 5 w 19"/>
              <a:gd name="T37" fmla="*/ 21 h 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19" h="38">
                <a:moveTo>
                  <a:pt x="5" y="21"/>
                </a:moveTo>
                <a:cubicBezTo>
                  <a:pt x="0" y="21"/>
                  <a:pt x="0" y="21"/>
                  <a:pt x="0" y="21"/>
                </a:cubicBezTo>
                <a:cubicBezTo>
                  <a:pt x="0" y="14"/>
                  <a:pt x="0" y="14"/>
                  <a:pt x="0" y="14"/>
                </a:cubicBezTo>
                <a:cubicBezTo>
                  <a:pt x="5" y="14"/>
                  <a:pt x="5" y="14"/>
                  <a:pt x="5" y="14"/>
                </a:cubicBezTo>
                <a:cubicBezTo>
                  <a:pt x="5" y="9"/>
                  <a:pt x="5" y="9"/>
                  <a:pt x="5" y="9"/>
                </a:cubicBezTo>
                <a:cubicBezTo>
                  <a:pt x="5" y="6"/>
                  <a:pt x="6" y="4"/>
                  <a:pt x="8" y="3"/>
                </a:cubicBezTo>
                <a:cubicBezTo>
                  <a:pt x="9" y="1"/>
                  <a:pt x="11" y="0"/>
                  <a:pt x="14" y="0"/>
                </a:cubicBezTo>
                <a:cubicBezTo>
                  <a:pt x="16" y="0"/>
                  <a:pt x="18" y="0"/>
                  <a:pt x="19" y="1"/>
                </a:cubicBezTo>
                <a:cubicBezTo>
                  <a:pt x="19" y="7"/>
                  <a:pt x="19" y="7"/>
                  <a:pt x="19" y="7"/>
                </a:cubicBezTo>
                <a:cubicBezTo>
                  <a:pt x="15" y="7"/>
                  <a:pt x="15" y="7"/>
                  <a:pt x="15" y="7"/>
                </a:cubicBezTo>
                <a:cubicBezTo>
                  <a:pt x="14" y="7"/>
                  <a:pt x="13" y="7"/>
                  <a:pt x="13" y="7"/>
                </a:cubicBezTo>
                <a:cubicBezTo>
                  <a:pt x="12" y="8"/>
                  <a:pt x="12" y="9"/>
                  <a:pt x="12" y="10"/>
                </a:cubicBezTo>
                <a:cubicBezTo>
                  <a:pt x="12" y="14"/>
                  <a:pt x="12" y="14"/>
                  <a:pt x="12" y="14"/>
                </a:cubicBezTo>
                <a:cubicBezTo>
                  <a:pt x="18" y="14"/>
                  <a:pt x="18" y="14"/>
                  <a:pt x="18" y="14"/>
                </a:cubicBezTo>
                <a:cubicBezTo>
                  <a:pt x="17" y="21"/>
                  <a:pt x="17" y="21"/>
                  <a:pt x="17" y="21"/>
                </a:cubicBezTo>
                <a:cubicBezTo>
                  <a:pt x="12" y="21"/>
                  <a:pt x="12" y="21"/>
                  <a:pt x="12" y="21"/>
                </a:cubicBezTo>
                <a:cubicBezTo>
                  <a:pt x="12" y="38"/>
                  <a:pt x="12" y="38"/>
                  <a:pt x="12" y="38"/>
                </a:cubicBezTo>
                <a:cubicBezTo>
                  <a:pt x="5" y="38"/>
                  <a:pt x="5" y="38"/>
                  <a:pt x="5" y="38"/>
                </a:cubicBezTo>
                <a:lnTo>
                  <a:pt x="5" y="21"/>
                </a:ln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43" name="Freeform 10"/>
          <p:cNvSpPr>
            <a:spLocks/>
          </p:cNvSpPr>
          <p:nvPr userDrawn="1"/>
        </p:nvSpPr>
        <p:spPr bwMode="auto">
          <a:xfrm>
            <a:off x="9902011" y="5653191"/>
            <a:ext cx="150034" cy="121182"/>
          </a:xfrm>
          <a:custGeom>
            <a:avLst/>
            <a:gdLst>
              <a:gd name="T0" fmla="*/ 33 w 37"/>
              <a:gd name="T1" fmla="*/ 8 h 30"/>
              <a:gd name="T2" fmla="*/ 31 w 37"/>
              <a:gd name="T3" fmla="*/ 19 h 30"/>
              <a:gd name="T4" fmla="*/ 24 w 37"/>
              <a:gd name="T5" fmla="*/ 27 h 30"/>
              <a:gd name="T6" fmla="*/ 12 w 37"/>
              <a:gd name="T7" fmla="*/ 30 h 30"/>
              <a:gd name="T8" fmla="*/ 0 w 37"/>
              <a:gd name="T9" fmla="*/ 27 h 30"/>
              <a:gd name="T10" fmla="*/ 2 w 37"/>
              <a:gd name="T11" fmla="*/ 27 h 30"/>
              <a:gd name="T12" fmla="*/ 11 w 37"/>
              <a:gd name="T13" fmla="*/ 24 h 30"/>
              <a:gd name="T14" fmla="*/ 7 w 37"/>
              <a:gd name="T15" fmla="*/ 22 h 30"/>
              <a:gd name="T16" fmla="*/ 4 w 37"/>
              <a:gd name="T17" fmla="*/ 18 h 30"/>
              <a:gd name="T18" fmla="*/ 5 w 37"/>
              <a:gd name="T19" fmla="*/ 18 h 30"/>
              <a:gd name="T20" fmla="*/ 7 w 37"/>
              <a:gd name="T21" fmla="*/ 18 h 30"/>
              <a:gd name="T22" fmla="*/ 3 w 37"/>
              <a:gd name="T23" fmla="*/ 15 h 30"/>
              <a:gd name="T24" fmla="*/ 1 w 37"/>
              <a:gd name="T25" fmla="*/ 11 h 30"/>
              <a:gd name="T26" fmla="*/ 1 w 37"/>
              <a:gd name="T27" fmla="*/ 10 h 30"/>
              <a:gd name="T28" fmla="*/ 5 w 37"/>
              <a:gd name="T29" fmla="*/ 12 h 30"/>
              <a:gd name="T30" fmla="*/ 2 w 37"/>
              <a:gd name="T31" fmla="*/ 9 h 30"/>
              <a:gd name="T32" fmla="*/ 1 w 37"/>
              <a:gd name="T33" fmla="*/ 5 h 30"/>
              <a:gd name="T34" fmla="*/ 2 w 37"/>
              <a:gd name="T35" fmla="*/ 1 h 30"/>
              <a:gd name="T36" fmla="*/ 9 w 37"/>
              <a:gd name="T37" fmla="*/ 7 h 30"/>
              <a:gd name="T38" fmla="*/ 18 w 37"/>
              <a:gd name="T39" fmla="*/ 9 h 30"/>
              <a:gd name="T40" fmla="*/ 18 w 37"/>
              <a:gd name="T41" fmla="*/ 8 h 30"/>
              <a:gd name="T42" fmla="*/ 19 w 37"/>
              <a:gd name="T43" fmla="*/ 4 h 30"/>
              <a:gd name="T44" fmla="*/ 22 w 37"/>
              <a:gd name="T45" fmla="*/ 1 h 30"/>
              <a:gd name="T46" fmla="*/ 26 w 37"/>
              <a:gd name="T47" fmla="*/ 0 h 30"/>
              <a:gd name="T48" fmla="*/ 29 w 37"/>
              <a:gd name="T49" fmla="*/ 0 h 30"/>
              <a:gd name="T50" fmla="*/ 31 w 37"/>
              <a:gd name="T51" fmla="*/ 2 h 30"/>
              <a:gd name="T52" fmla="*/ 36 w 37"/>
              <a:gd name="T53" fmla="*/ 0 h 30"/>
              <a:gd name="T54" fmla="*/ 33 w 37"/>
              <a:gd name="T55" fmla="*/ 5 h 30"/>
              <a:gd name="T56" fmla="*/ 37 w 37"/>
              <a:gd name="T57" fmla="*/ 3 h 30"/>
              <a:gd name="T58" fmla="*/ 33 w 37"/>
              <a:gd name="T59" fmla="*/ 7 h 30"/>
              <a:gd name="T60" fmla="*/ 33 w 37"/>
              <a:gd name="T61" fmla="*/ 8 h 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</a:cxnLst>
            <a:rect l="0" t="0" r="r" b="b"/>
            <a:pathLst>
              <a:path w="37" h="30">
                <a:moveTo>
                  <a:pt x="33" y="8"/>
                </a:moveTo>
                <a:cubicBezTo>
                  <a:pt x="33" y="12"/>
                  <a:pt x="33" y="15"/>
                  <a:pt x="31" y="19"/>
                </a:cubicBezTo>
                <a:cubicBezTo>
                  <a:pt x="29" y="22"/>
                  <a:pt x="27" y="25"/>
                  <a:pt x="24" y="27"/>
                </a:cubicBezTo>
                <a:cubicBezTo>
                  <a:pt x="20" y="29"/>
                  <a:pt x="16" y="30"/>
                  <a:pt x="12" y="30"/>
                </a:cubicBezTo>
                <a:cubicBezTo>
                  <a:pt x="7" y="30"/>
                  <a:pt x="3" y="29"/>
                  <a:pt x="0" y="27"/>
                </a:cubicBezTo>
                <a:cubicBezTo>
                  <a:pt x="0" y="27"/>
                  <a:pt x="1" y="27"/>
                  <a:pt x="2" y="27"/>
                </a:cubicBezTo>
                <a:cubicBezTo>
                  <a:pt x="5" y="27"/>
                  <a:pt x="8" y="26"/>
                  <a:pt x="11" y="24"/>
                </a:cubicBezTo>
                <a:cubicBezTo>
                  <a:pt x="10" y="24"/>
                  <a:pt x="8" y="23"/>
                  <a:pt x="7" y="22"/>
                </a:cubicBezTo>
                <a:cubicBezTo>
                  <a:pt x="5" y="21"/>
                  <a:pt x="5" y="20"/>
                  <a:pt x="4" y="18"/>
                </a:cubicBezTo>
                <a:cubicBezTo>
                  <a:pt x="5" y="18"/>
                  <a:pt x="5" y="18"/>
                  <a:pt x="5" y="18"/>
                </a:cubicBezTo>
                <a:cubicBezTo>
                  <a:pt x="6" y="18"/>
                  <a:pt x="7" y="18"/>
                  <a:pt x="7" y="18"/>
                </a:cubicBezTo>
                <a:cubicBezTo>
                  <a:pt x="6" y="18"/>
                  <a:pt x="4" y="17"/>
                  <a:pt x="3" y="15"/>
                </a:cubicBezTo>
                <a:cubicBezTo>
                  <a:pt x="2" y="14"/>
                  <a:pt x="1" y="12"/>
                  <a:pt x="1" y="11"/>
                </a:cubicBezTo>
                <a:cubicBezTo>
                  <a:pt x="1" y="10"/>
                  <a:pt x="1" y="10"/>
                  <a:pt x="1" y="10"/>
                </a:cubicBezTo>
                <a:cubicBezTo>
                  <a:pt x="2" y="11"/>
                  <a:pt x="4" y="11"/>
                  <a:pt x="5" y="12"/>
                </a:cubicBezTo>
                <a:cubicBezTo>
                  <a:pt x="4" y="11"/>
                  <a:pt x="3" y="10"/>
                  <a:pt x="2" y="9"/>
                </a:cubicBezTo>
                <a:cubicBezTo>
                  <a:pt x="2" y="8"/>
                  <a:pt x="1" y="6"/>
                  <a:pt x="1" y="5"/>
                </a:cubicBezTo>
                <a:cubicBezTo>
                  <a:pt x="1" y="4"/>
                  <a:pt x="2" y="2"/>
                  <a:pt x="2" y="1"/>
                </a:cubicBezTo>
                <a:cubicBezTo>
                  <a:pt x="4" y="4"/>
                  <a:pt x="7" y="6"/>
                  <a:pt x="9" y="7"/>
                </a:cubicBezTo>
                <a:cubicBezTo>
                  <a:pt x="12" y="8"/>
                  <a:pt x="15" y="9"/>
                  <a:pt x="18" y="9"/>
                </a:cubicBezTo>
                <a:cubicBezTo>
                  <a:pt x="18" y="9"/>
                  <a:pt x="18" y="8"/>
                  <a:pt x="18" y="8"/>
                </a:cubicBezTo>
                <a:cubicBezTo>
                  <a:pt x="18" y="6"/>
                  <a:pt x="18" y="5"/>
                  <a:pt x="19" y="4"/>
                </a:cubicBezTo>
                <a:cubicBezTo>
                  <a:pt x="20" y="2"/>
                  <a:pt x="21" y="2"/>
                  <a:pt x="22" y="1"/>
                </a:cubicBezTo>
                <a:cubicBezTo>
                  <a:pt x="23" y="0"/>
                  <a:pt x="24" y="0"/>
                  <a:pt x="26" y="0"/>
                </a:cubicBezTo>
                <a:cubicBezTo>
                  <a:pt x="27" y="0"/>
                  <a:pt x="28" y="0"/>
                  <a:pt x="29" y="0"/>
                </a:cubicBezTo>
                <a:cubicBezTo>
                  <a:pt x="30" y="1"/>
                  <a:pt x="31" y="1"/>
                  <a:pt x="31" y="2"/>
                </a:cubicBezTo>
                <a:cubicBezTo>
                  <a:pt x="33" y="2"/>
                  <a:pt x="35" y="1"/>
                  <a:pt x="36" y="0"/>
                </a:cubicBezTo>
                <a:cubicBezTo>
                  <a:pt x="36" y="2"/>
                  <a:pt x="35" y="4"/>
                  <a:pt x="33" y="5"/>
                </a:cubicBezTo>
                <a:cubicBezTo>
                  <a:pt x="34" y="4"/>
                  <a:pt x="36" y="4"/>
                  <a:pt x="37" y="3"/>
                </a:cubicBezTo>
                <a:cubicBezTo>
                  <a:pt x="36" y="5"/>
                  <a:pt x="35" y="6"/>
                  <a:pt x="33" y="7"/>
                </a:cubicBezTo>
                <a:cubicBezTo>
                  <a:pt x="33" y="8"/>
                  <a:pt x="33" y="8"/>
                  <a:pt x="33" y="8"/>
                </a:cubicBezTo>
                <a:close/>
              </a:path>
            </a:pathLst>
          </a:custGeom>
          <a:solidFill>
            <a:srgbClr val="80808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44" name="Picture 4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6" r="37016"/>
          <a:stretch/>
        </p:blipFill>
        <p:spPr>
          <a:xfrm>
            <a:off x="11474331" y="6349437"/>
            <a:ext cx="340467" cy="3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39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/>
        </p:nvSpPr>
        <p:spPr bwMode="auto">
          <a:xfrm>
            <a:off x="4763" y="4764"/>
            <a:ext cx="12174536" cy="1291773"/>
          </a:xfrm>
          <a:custGeom>
            <a:avLst/>
            <a:gdLst>
              <a:gd name="T0" fmla="*/ 170 w 3000"/>
              <a:gd name="T1" fmla="*/ 589 h 589"/>
              <a:gd name="T2" fmla="*/ 2830 w 3000"/>
              <a:gd name="T3" fmla="*/ 589 h 589"/>
              <a:gd name="T4" fmla="*/ 3000 w 3000"/>
              <a:gd name="T5" fmla="*/ 419 h 589"/>
              <a:gd name="T6" fmla="*/ 3000 w 3000"/>
              <a:gd name="T7" fmla="*/ 0 h 589"/>
              <a:gd name="T8" fmla="*/ 0 w 3000"/>
              <a:gd name="T9" fmla="*/ 0 h 589"/>
              <a:gd name="T10" fmla="*/ 0 w 3000"/>
              <a:gd name="T11" fmla="*/ 419 h 589"/>
              <a:gd name="T12" fmla="*/ 170 w 3000"/>
              <a:gd name="T13" fmla="*/ 589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0" h="589">
                <a:moveTo>
                  <a:pt x="170" y="589"/>
                </a:moveTo>
                <a:cubicBezTo>
                  <a:pt x="2830" y="589"/>
                  <a:pt x="2830" y="589"/>
                  <a:pt x="2830" y="589"/>
                </a:cubicBezTo>
                <a:cubicBezTo>
                  <a:pt x="2924" y="589"/>
                  <a:pt x="3000" y="513"/>
                  <a:pt x="3000" y="419"/>
                </a:cubicBezTo>
                <a:cubicBezTo>
                  <a:pt x="3000" y="0"/>
                  <a:pt x="3000" y="0"/>
                  <a:pt x="300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9"/>
                  <a:pt x="0" y="419"/>
                  <a:pt x="0" y="419"/>
                </a:cubicBezTo>
                <a:cubicBezTo>
                  <a:pt x="0" y="513"/>
                  <a:pt x="76" y="589"/>
                  <a:pt x="170" y="589"/>
                </a:cubicBezTo>
                <a:close/>
              </a:path>
            </a:pathLst>
          </a:custGeom>
          <a:solidFill>
            <a:srgbClr val="F9DD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Freeform 6"/>
          <p:cNvSpPr>
            <a:spLocks/>
          </p:cNvSpPr>
          <p:nvPr/>
        </p:nvSpPr>
        <p:spPr bwMode="auto">
          <a:xfrm>
            <a:off x="7926388" y="3442031"/>
            <a:ext cx="3416300" cy="750888"/>
          </a:xfrm>
          <a:custGeom>
            <a:avLst/>
            <a:gdLst>
              <a:gd name="T0" fmla="*/ 842 w 842"/>
              <a:gd name="T1" fmla="*/ 185 h 185"/>
              <a:gd name="T2" fmla="*/ 0 w 842"/>
              <a:gd name="T3" fmla="*/ 185 h 185"/>
              <a:gd name="T4" fmla="*/ 0 w 842"/>
              <a:gd name="T5" fmla="*/ 0 h 185"/>
              <a:gd name="T6" fmla="*/ 788 w 842"/>
              <a:gd name="T7" fmla="*/ 0 h 185"/>
              <a:gd name="T8" fmla="*/ 842 w 842"/>
              <a:gd name="T9" fmla="*/ 53 h 185"/>
              <a:gd name="T10" fmla="*/ 842 w 842"/>
              <a:gd name="T11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2" h="185">
                <a:moveTo>
                  <a:pt x="842" y="185"/>
                </a:moveTo>
                <a:cubicBezTo>
                  <a:pt x="0" y="185"/>
                  <a:pt x="0" y="185"/>
                  <a:pt x="0" y="185"/>
                </a:cubicBezTo>
                <a:cubicBezTo>
                  <a:pt x="0" y="0"/>
                  <a:pt x="0" y="0"/>
                  <a:pt x="0" y="0"/>
                </a:cubicBezTo>
                <a:cubicBezTo>
                  <a:pt x="788" y="0"/>
                  <a:pt x="788" y="0"/>
                  <a:pt x="788" y="0"/>
                </a:cubicBezTo>
                <a:cubicBezTo>
                  <a:pt x="818" y="0"/>
                  <a:pt x="842" y="24"/>
                  <a:pt x="842" y="53"/>
                </a:cubicBezTo>
                <a:lnTo>
                  <a:pt x="842" y="1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5337175" y="3442031"/>
            <a:ext cx="3416300" cy="750888"/>
          </a:xfrm>
          <a:custGeom>
            <a:avLst/>
            <a:gdLst>
              <a:gd name="T0" fmla="*/ 842 w 842"/>
              <a:gd name="T1" fmla="*/ 185 h 185"/>
              <a:gd name="T2" fmla="*/ 0 w 842"/>
              <a:gd name="T3" fmla="*/ 185 h 185"/>
              <a:gd name="T4" fmla="*/ 0 w 842"/>
              <a:gd name="T5" fmla="*/ 0 h 185"/>
              <a:gd name="T6" fmla="*/ 788 w 842"/>
              <a:gd name="T7" fmla="*/ 0 h 185"/>
              <a:gd name="T8" fmla="*/ 842 w 842"/>
              <a:gd name="T9" fmla="*/ 53 h 185"/>
              <a:gd name="T10" fmla="*/ 842 w 842"/>
              <a:gd name="T11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2" h="185">
                <a:moveTo>
                  <a:pt x="842" y="185"/>
                </a:moveTo>
                <a:cubicBezTo>
                  <a:pt x="0" y="185"/>
                  <a:pt x="0" y="185"/>
                  <a:pt x="0" y="185"/>
                </a:cubicBezTo>
                <a:cubicBezTo>
                  <a:pt x="0" y="0"/>
                  <a:pt x="0" y="0"/>
                  <a:pt x="0" y="0"/>
                </a:cubicBezTo>
                <a:cubicBezTo>
                  <a:pt x="788" y="0"/>
                  <a:pt x="788" y="0"/>
                  <a:pt x="788" y="0"/>
                </a:cubicBezTo>
                <a:cubicBezTo>
                  <a:pt x="818" y="0"/>
                  <a:pt x="842" y="24"/>
                  <a:pt x="842" y="53"/>
                </a:cubicBezTo>
                <a:lnTo>
                  <a:pt x="842" y="18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Freeform 8"/>
          <p:cNvSpPr>
            <a:spLocks/>
          </p:cNvSpPr>
          <p:nvPr/>
        </p:nvSpPr>
        <p:spPr bwMode="auto">
          <a:xfrm>
            <a:off x="2747963" y="3442031"/>
            <a:ext cx="3416300" cy="750888"/>
          </a:xfrm>
          <a:custGeom>
            <a:avLst/>
            <a:gdLst>
              <a:gd name="T0" fmla="*/ 842 w 842"/>
              <a:gd name="T1" fmla="*/ 185 h 185"/>
              <a:gd name="T2" fmla="*/ 0 w 842"/>
              <a:gd name="T3" fmla="*/ 185 h 185"/>
              <a:gd name="T4" fmla="*/ 0 w 842"/>
              <a:gd name="T5" fmla="*/ 0 h 185"/>
              <a:gd name="T6" fmla="*/ 789 w 842"/>
              <a:gd name="T7" fmla="*/ 0 h 185"/>
              <a:gd name="T8" fmla="*/ 842 w 842"/>
              <a:gd name="T9" fmla="*/ 53 h 185"/>
              <a:gd name="T10" fmla="*/ 842 w 842"/>
              <a:gd name="T11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2" h="185">
                <a:moveTo>
                  <a:pt x="842" y="185"/>
                </a:moveTo>
                <a:cubicBezTo>
                  <a:pt x="0" y="185"/>
                  <a:pt x="0" y="185"/>
                  <a:pt x="0" y="185"/>
                </a:cubicBezTo>
                <a:cubicBezTo>
                  <a:pt x="0" y="0"/>
                  <a:pt x="0" y="0"/>
                  <a:pt x="0" y="0"/>
                </a:cubicBezTo>
                <a:cubicBezTo>
                  <a:pt x="789" y="0"/>
                  <a:pt x="789" y="0"/>
                  <a:pt x="789" y="0"/>
                </a:cubicBezTo>
                <a:cubicBezTo>
                  <a:pt x="818" y="0"/>
                  <a:pt x="842" y="24"/>
                  <a:pt x="842" y="53"/>
                </a:cubicBezTo>
                <a:lnTo>
                  <a:pt x="842" y="18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998538" y="3442031"/>
            <a:ext cx="2581275" cy="750888"/>
          </a:xfrm>
          <a:custGeom>
            <a:avLst/>
            <a:gdLst>
              <a:gd name="T0" fmla="*/ 636 w 636"/>
              <a:gd name="T1" fmla="*/ 185 h 185"/>
              <a:gd name="T2" fmla="*/ 0 w 636"/>
              <a:gd name="T3" fmla="*/ 185 h 185"/>
              <a:gd name="T4" fmla="*/ 0 w 636"/>
              <a:gd name="T5" fmla="*/ 0 h 185"/>
              <a:gd name="T6" fmla="*/ 582 w 636"/>
              <a:gd name="T7" fmla="*/ 0 h 185"/>
              <a:gd name="T8" fmla="*/ 636 w 636"/>
              <a:gd name="T9" fmla="*/ 53 h 185"/>
              <a:gd name="T10" fmla="*/ 636 w 636"/>
              <a:gd name="T11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6" h="185">
                <a:moveTo>
                  <a:pt x="636" y="185"/>
                </a:moveTo>
                <a:cubicBezTo>
                  <a:pt x="0" y="185"/>
                  <a:pt x="0" y="185"/>
                  <a:pt x="0" y="185"/>
                </a:cubicBezTo>
                <a:cubicBezTo>
                  <a:pt x="0" y="0"/>
                  <a:pt x="0" y="0"/>
                  <a:pt x="0" y="0"/>
                </a:cubicBezTo>
                <a:cubicBezTo>
                  <a:pt x="582" y="0"/>
                  <a:pt x="582" y="0"/>
                  <a:pt x="582" y="0"/>
                </a:cubicBezTo>
                <a:cubicBezTo>
                  <a:pt x="612" y="0"/>
                  <a:pt x="636" y="24"/>
                  <a:pt x="636" y="53"/>
                </a:cubicBezTo>
                <a:lnTo>
                  <a:pt x="636" y="1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Freeform 10"/>
          <p:cNvSpPr>
            <a:spLocks/>
          </p:cNvSpPr>
          <p:nvPr/>
        </p:nvSpPr>
        <p:spPr bwMode="auto">
          <a:xfrm>
            <a:off x="1951630" y="4764"/>
            <a:ext cx="10240370" cy="1291773"/>
          </a:xfrm>
          <a:custGeom>
            <a:avLst/>
            <a:gdLst>
              <a:gd name="T0" fmla="*/ 170 w 2670"/>
              <a:gd name="T1" fmla="*/ 589 h 589"/>
              <a:gd name="T2" fmla="*/ 2500 w 2670"/>
              <a:gd name="T3" fmla="*/ 589 h 589"/>
              <a:gd name="T4" fmla="*/ 2670 w 2670"/>
              <a:gd name="T5" fmla="*/ 419 h 589"/>
              <a:gd name="T6" fmla="*/ 2670 w 2670"/>
              <a:gd name="T7" fmla="*/ 0 h 589"/>
              <a:gd name="T8" fmla="*/ 0 w 2670"/>
              <a:gd name="T9" fmla="*/ 0 h 589"/>
              <a:gd name="T10" fmla="*/ 0 w 2670"/>
              <a:gd name="T11" fmla="*/ 419 h 589"/>
              <a:gd name="T12" fmla="*/ 170 w 2670"/>
              <a:gd name="T13" fmla="*/ 589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70" h="589">
                <a:moveTo>
                  <a:pt x="170" y="589"/>
                </a:moveTo>
                <a:cubicBezTo>
                  <a:pt x="2500" y="589"/>
                  <a:pt x="2500" y="589"/>
                  <a:pt x="2500" y="589"/>
                </a:cubicBezTo>
                <a:cubicBezTo>
                  <a:pt x="2594" y="589"/>
                  <a:pt x="2670" y="513"/>
                  <a:pt x="2670" y="419"/>
                </a:cubicBezTo>
                <a:cubicBezTo>
                  <a:pt x="2670" y="0"/>
                  <a:pt x="2670" y="0"/>
                  <a:pt x="267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9"/>
                  <a:pt x="0" y="419"/>
                  <a:pt x="0" y="419"/>
                </a:cubicBezTo>
                <a:cubicBezTo>
                  <a:pt x="0" y="513"/>
                  <a:pt x="76" y="589"/>
                  <a:pt x="170" y="589"/>
                </a:cubicBezTo>
                <a:close/>
              </a:path>
            </a:pathLst>
          </a:custGeom>
          <a:solidFill>
            <a:srgbClr val="EF5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Freeform 5"/>
          <p:cNvSpPr>
            <a:spLocks/>
          </p:cNvSpPr>
          <p:nvPr userDrawn="1"/>
        </p:nvSpPr>
        <p:spPr bwMode="auto">
          <a:xfrm>
            <a:off x="4763" y="4764"/>
            <a:ext cx="12174536" cy="1291773"/>
          </a:xfrm>
          <a:custGeom>
            <a:avLst/>
            <a:gdLst>
              <a:gd name="T0" fmla="*/ 170 w 3000"/>
              <a:gd name="T1" fmla="*/ 589 h 589"/>
              <a:gd name="T2" fmla="*/ 2830 w 3000"/>
              <a:gd name="T3" fmla="*/ 589 h 589"/>
              <a:gd name="T4" fmla="*/ 3000 w 3000"/>
              <a:gd name="T5" fmla="*/ 419 h 589"/>
              <a:gd name="T6" fmla="*/ 3000 w 3000"/>
              <a:gd name="T7" fmla="*/ 0 h 589"/>
              <a:gd name="T8" fmla="*/ 0 w 3000"/>
              <a:gd name="T9" fmla="*/ 0 h 589"/>
              <a:gd name="T10" fmla="*/ 0 w 3000"/>
              <a:gd name="T11" fmla="*/ 419 h 589"/>
              <a:gd name="T12" fmla="*/ 170 w 3000"/>
              <a:gd name="T13" fmla="*/ 589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000" h="589">
                <a:moveTo>
                  <a:pt x="170" y="589"/>
                </a:moveTo>
                <a:cubicBezTo>
                  <a:pt x="2830" y="589"/>
                  <a:pt x="2830" y="589"/>
                  <a:pt x="2830" y="589"/>
                </a:cubicBezTo>
                <a:cubicBezTo>
                  <a:pt x="2924" y="589"/>
                  <a:pt x="3000" y="513"/>
                  <a:pt x="3000" y="419"/>
                </a:cubicBezTo>
                <a:cubicBezTo>
                  <a:pt x="3000" y="0"/>
                  <a:pt x="3000" y="0"/>
                  <a:pt x="300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9"/>
                  <a:pt x="0" y="419"/>
                  <a:pt x="0" y="419"/>
                </a:cubicBezTo>
                <a:cubicBezTo>
                  <a:pt x="0" y="513"/>
                  <a:pt x="76" y="589"/>
                  <a:pt x="170" y="589"/>
                </a:cubicBez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" name="Freeform 6"/>
          <p:cNvSpPr>
            <a:spLocks/>
          </p:cNvSpPr>
          <p:nvPr userDrawn="1"/>
        </p:nvSpPr>
        <p:spPr bwMode="auto">
          <a:xfrm>
            <a:off x="7926388" y="3442031"/>
            <a:ext cx="3416300" cy="750888"/>
          </a:xfrm>
          <a:custGeom>
            <a:avLst/>
            <a:gdLst>
              <a:gd name="T0" fmla="*/ 842 w 842"/>
              <a:gd name="T1" fmla="*/ 185 h 185"/>
              <a:gd name="T2" fmla="*/ 0 w 842"/>
              <a:gd name="T3" fmla="*/ 185 h 185"/>
              <a:gd name="T4" fmla="*/ 0 w 842"/>
              <a:gd name="T5" fmla="*/ 0 h 185"/>
              <a:gd name="T6" fmla="*/ 788 w 842"/>
              <a:gd name="T7" fmla="*/ 0 h 185"/>
              <a:gd name="T8" fmla="*/ 842 w 842"/>
              <a:gd name="T9" fmla="*/ 53 h 185"/>
              <a:gd name="T10" fmla="*/ 842 w 842"/>
              <a:gd name="T11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2" h="185">
                <a:moveTo>
                  <a:pt x="842" y="185"/>
                </a:moveTo>
                <a:cubicBezTo>
                  <a:pt x="0" y="185"/>
                  <a:pt x="0" y="185"/>
                  <a:pt x="0" y="185"/>
                </a:cubicBezTo>
                <a:cubicBezTo>
                  <a:pt x="0" y="0"/>
                  <a:pt x="0" y="0"/>
                  <a:pt x="0" y="0"/>
                </a:cubicBezTo>
                <a:cubicBezTo>
                  <a:pt x="788" y="0"/>
                  <a:pt x="788" y="0"/>
                  <a:pt x="788" y="0"/>
                </a:cubicBezTo>
                <a:cubicBezTo>
                  <a:pt x="818" y="0"/>
                  <a:pt x="842" y="24"/>
                  <a:pt x="842" y="53"/>
                </a:cubicBezTo>
                <a:lnTo>
                  <a:pt x="842" y="185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5" name="Freeform 7"/>
          <p:cNvSpPr>
            <a:spLocks/>
          </p:cNvSpPr>
          <p:nvPr userDrawn="1"/>
        </p:nvSpPr>
        <p:spPr bwMode="auto">
          <a:xfrm>
            <a:off x="5337175" y="3442031"/>
            <a:ext cx="3416300" cy="750888"/>
          </a:xfrm>
          <a:custGeom>
            <a:avLst/>
            <a:gdLst>
              <a:gd name="T0" fmla="*/ 842 w 842"/>
              <a:gd name="T1" fmla="*/ 185 h 185"/>
              <a:gd name="T2" fmla="*/ 0 w 842"/>
              <a:gd name="T3" fmla="*/ 185 h 185"/>
              <a:gd name="T4" fmla="*/ 0 w 842"/>
              <a:gd name="T5" fmla="*/ 0 h 185"/>
              <a:gd name="T6" fmla="*/ 788 w 842"/>
              <a:gd name="T7" fmla="*/ 0 h 185"/>
              <a:gd name="T8" fmla="*/ 842 w 842"/>
              <a:gd name="T9" fmla="*/ 53 h 185"/>
              <a:gd name="T10" fmla="*/ 842 w 842"/>
              <a:gd name="T11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2" h="185">
                <a:moveTo>
                  <a:pt x="842" y="185"/>
                </a:moveTo>
                <a:cubicBezTo>
                  <a:pt x="0" y="185"/>
                  <a:pt x="0" y="185"/>
                  <a:pt x="0" y="185"/>
                </a:cubicBezTo>
                <a:cubicBezTo>
                  <a:pt x="0" y="0"/>
                  <a:pt x="0" y="0"/>
                  <a:pt x="0" y="0"/>
                </a:cubicBezTo>
                <a:cubicBezTo>
                  <a:pt x="788" y="0"/>
                  <a:pt x="788" y="0"/>
                  <a:pt x="788" y="0"/>
                </a:cubicBezTo>
                <a:cubicBezTo>
                  <a:pt x="818" y="0"/>
                  <a:pt x="842" y="24"/>
                  <a:pt x="842" y="53"/>
                </a:cubicBezTo>
                <a:lnTo>
                  <a:pt x="842" y="18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8"/>
          <p:cNvSpPr>
            <a:spLocks/>
          </p:cNvSpPr>
          <p:nvPr userDrawn="1"/>
        </p:nvSpPr>
        <p:spPr bwMode="auto">
          <a:xfrm>
            <a:off x="2747963" y="3442031"/>
            <a:ext cx="3416300" cy="750888"/>
          </a:xfrm>
          <a:custGeom>
            <a:avLst/>
            <a:gdLst>
              <a:gd name="T0" fmla="*/ 842 w 842"/>
              <a:gd name="T1" fmla="*/ 185 h 185"/>
              <a:gd name="T2" fmla="*/ 0 w 842"/>
              <a:gd name="T3" fmla="*/ 185 h 185"/>
              <a:gd name="T4" fmla="*/ 0 w 842"/>
              <a:gd name="T5" fmla="*/ 0 h 185"/>
              <a:gd name="T6" fmla="*/ 789 w 842"/>
              <a:gd name="T7" fmla="*/ 0 h 185"/>
              <a:gd name="T8" fmla="*/ 842 w 842"/>
              <a:gd name="T9" fmla="*/ 53 h 185"/>
              <a:gd name="T10" fmla="*/ 842 w 842"/>
              <a:gd name="T11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42" h="185">
                <a:moveTo>
                  <a:pt x="842" y="185"/>
                </a:moveTo>
                <a:cubicBezTo>
                  <a:pt x="0" y="185"/>
                  <a:pt x="0" y="185"/>
                  <a:pt x="0" y="185"/>
                </a:cubicBezTo>
                <a:cubicBezTo>
                  <a:pt x="0" y="0"/>
                  <a:pt x="0" y="0"/>
                  <a:pt x="0" y="0"/>
                </a:cubicBezTo>
                <a:cubicBezTo>
                  <a:pt x="789" y="0"/>
                  <a:pt x="789" y="0"/>
                  <a:pt x="789" y="0"/>
                </a:cubicBezTo>
                <a:cubicBezTo>
                  <a:pt x="818" y="0"/>
                  <a:pt x="842" y="24"/>
                  <a:pt x="842" y="53"/>
                </a:cubicBezTo>
                <a:lnTo>
                  <a:pt x="842" y="185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Freeform 9"/>
          <p:cNvSpPr>
            <a:spLocks/>
          </p:cNvSpPr>
          <p:nvPr userDrawn="1"/>
        </p:nvSpPr>
        <p:spPr bwMode="auto">
          <a:xfrm>
            <a:off x="998538" y="3442031"/>
            <a:ext cx="2581275" cy="750888"/>
          </a:xfrm>
          <a:custGeom>
            <a:avLst/>
            <a:gdLst>
              <a:gd name="T0" fmla="*/ 636 w 636"/>
              <a:gd name="T1" fmla="*/ 185 h 185"/>
              <a:gd name="T2" fmla="*/ 0 w 636"/>
              <a:gd name="T3" fmla="*/ 185 h 185"/>
              <a:gd name="T4" fmla="*/ 0 w 636"/>
              <a:gd name="T5" fmla="*/ 0 h 185"/>
              <a:gd name="T6" fmla="*/ 582 w 636"/>
              <a:gd name="T7" fmla="*/ 0 h 185"/>
              <a:gd name="T8" fmla="*/ 636 w 636"/>
              <a:gd name="T9" fmla="*/ 53 h 185"/>
              <a:gd name="T10" fmla="*/ 636 w 636"/>
              <a:gd name="T11" fmla="*/ 185 h 1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36" h="185">
                <a:moveTo>
                  <a:pt x="636" y="185"/>
                </a:moveTo>
                <a:cubicBezTo>
                  <a:pt x="0" y="185"/>
                  <a:pt x="0" y="185"/>
                  <a:pt x="0" y="185"/>
                </a:cubicBezTo>
                <a:cubicBezTo>
                  <a:pt x="0" y="0"/>
                  <a:pt x="0" y="0"/>
                  <a:pt x="0" y="0"/>
                </a:cubicBezTo>
                <a:cubicBezTo>
                  <a:pt x="582" y="0"/>
                  <a:pt x="582" y="0"/>
                  <a:pt x="582" y="0"/>
                </a:cubicBezTo>
                <a:cubicBezTo>
                  <a:pt x="612" y="0"/>
                  <a:pt x="636" y="24"/>
                  <a:pt x="636" y="53"/>
                </a:cubicBezTo>
                <a:lnTo>
                  <a:pt x="636" y="1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8" name="Freeform 10"/>
          <p:cNvSpPr>
            <a:spLocks/>
          </p:cNvSpPr>
          <p:nvPr userDrawn="1"/>
        </p:nvSpPr>
        <p:spPr bwMode="auto">
          <a:xfrm>
            <a:off x="1951630" y="4764"/>
            <a:ext cx="10240370" cy="1291773"/>
          </a:xfrm>
          <a:custGeom>
            <a:avLst/>
            <a:gdLst>
              <a:gd name="T0" fmla="*/ 170 w 2670"/>
              <a:gd name="T1" fmla="*/ 589 h 589"/>
              <a:gd name="T2" fmla="*/ 2500 w 2670"/>
              <a:gd name="T3" fmla="*/ 589 h 589"/>
              <a:gd name="T4" fmla="*/ 2670 w 2670"/>
              <a:gd name="T5" fmla="*/ 419 h 589"/>
              <a:gd name="T6" fmla="*/ 2670 w 2670"/>
              <a:gd name="T7" fmla="*/ 0 h 589"/>
              <a:gd name="T8" fmla="*/ 0 w 2670"/>
              <a:gd name="T9" fmla="*/ 0 h 589"/>
              <a:gd name="T10" fmla="*/ 0 w 2670"/>
              <a:gd name="T11" fmla="*/ 419 h 589"/>
              <a:gd name="T12" fmla="*/ 170 w 2670"/>
              <a:gd name="T13" fmla="*/ 589 h 5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670" h="589">
                <a:moveTo>
                  <a:pt x="170" y="589"/>
                </a:moveTo>
                <a:cubicBezTo>
                  <a:pt x="2500" y="589"/>
                  <a:pt x="2500" y="589"/>
                  <a:pt x="2500" y="589"/>
                </a:cubicBezTo>
                <a:cubicBezTo>
                  <a:pt x="2594" y="589"/>
                  <a:pt x="2670" y="513"/>
                  <a:pt x="2670" y="419"/>
                </a:cubicBezTo>
                <a:cubicBezTo>
                  <a:pt x="2670" y="0"/>
                  <a:pt x="2670" y="0"/>
                  <a:pt x="267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419"/>
                  <a:pt x="0" y="419"/>
                  <a:pt x="0" y="419"/>
                </a:cubicBezTo>
                <a:cubicBezTo>
                  <a:pt x="0" y="513"/>
                  <a:pt x="76" y="589"/>
                  <a:pt x="170" y="589"/>
                </a:cubicBez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1098" y="6349437"/>
            <a:ext cx="673233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6" r="37016"/>
          <a:stretch/>
        </p:blipFill>
        <p:spPr>
          <a:xfrm>
            <a:off x="11474331" y="6349437"/>
            <a:ext cx="340467" cy="396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9431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5"/>
          <p:cNvSpPr>
            <a:spLocks noEditPoints="1"/>
          </p:cNvSpPr>
          <p:nvPr/>
        </p:nvSpPr>
        <p:spPr bwMode="auto">
          <a:xfrm>
            <a:off x="1807810" y="2404371"/>
            <a:ext cx="1747358" cy="1747358"/>
          </a:xfrm>
          <a:custGeom>
            <a:avLst/>
            <a:gdLst>
              <a:gd name="T0" fmla="*/ 245 w 491"/>
              <a:gd name="T1" fmla="*/ 491 h 491"/>
              <a:gd name="T2" fmla="*/ 0 w 491"/>
              <a:gd name="T3" fmla="*/ 245 h 491"/>
              <a:gd name="T4" fmla="*/ 26 w 491"/>
              <a:gd name="T5" fmla="*/ 134 h 491"/>
              <a:gd name="T6" fmla="*/ 97 w 491"/>
              <a:gd name="T7" fmla="*/ 49 h 491"/>
              <a:gd name="T8" fmla="*/ 245 w 491"/>
              <a:gd name="T9" fmla="*/ 0 h 491"/>
              <a:gd name="T10" fmla="*/ 491 w 491"/>
              <a:gd name="T11" fmla="*/ 245 h 491"/>
              <a:gd name="T12" fmla="*/ 245 w 491"/>
              <a:gd name="T13" fmla="*/ 491 h 491"/>
              <a:gd name="T14" fmla="*/ 245 w 491"/>
              <a:gd name="T15" fmla="*/ 24 h 491"/>
              <a:gd name="T16" fmla="*/ 112 w 491"/>
              <a:gd name="T17" fmla="*/ 68 h 491"/>
              <a:gd name="T18" fmla="*/ 24 w 491"/>
              <a:gd name="T19" fmla="*/ 245 h 491"/>
              <a:gd name="T20" fmla="*/ 245 w 491"/>
              <a:gd name="T21" fmla="*/ 467 h 491"/>
              <a:gd name="T22" fmla="*/ 467 w 491"/>
              <a:gd name="T23" fmla="*/ 245 h 491"/>
              <a:gd name="T24" fmla="*/ 245 w 491"/>
              <a:gd name="T25" fmla="*/ 24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" h="491">
                <a:moveTo>
                  <a:pt x="245" y="491"/>
                </a:moveTo>
                <a:cubicBezTo>
                  <a:pt x="110" y="491"/>
                  <a:pt x="0" y="381"/>
                  <a:pt x="0" y="245"/>
                </a:cubicBezTo>
                <a:cubicBezTo>
                  <a:pt x="0" y="206"/>
                  <a:pt x="9" y="169"/>
                  <a:pt x="26" y="134"/>
                </a:cubicBezTo>
                <a:cubicBezTo>
                  <a:pt x="43" y="101"/>
                  <a:pt x="68" y="71"/>
                  <a:pt x="97" y="49"/>
                </a:cubicBezTo>
                <a:cubicBezTo>
                  <a:pt x="140" y="17"/>
                  <a:pt x="191" y="0"/>
                  <a:pt x="245" y="0"/>
                </a:cubicBezTo>
                <a:cubicBezTo>
                  <a:pt x="381" y="0"/>
                  <a:pt x="491" y="110"/>
                  <a:pt x="491" y="245"/>
                </a:cubicBezTo>
                <a:cubicBezTo>
                  <a:pt x="491" y="381"/>
                  <a:pt x="381" y="491"/>
                  <a:pt x="245" y="491"/>
                </a:cubicBezTo>
                <a:close/>
                <a:moveTo>
                  <a:pt x="245" y="24"/>
                </a:moveTo>
                <a:cubicBezTo>
                  <a:pt x="197" y="24"/>
                  <a:pt x="151" y="39"/>
                  <a:pt x="112" y="68"/>
                </a:cubicBezTo>
                <a:cubicBezTo>
                  <a:pt x="56" y="111"/>
                  <a:pt x="24" y="175"/>
                  <a:pt x="24" y="245"/>
                </a:cubicBezTo>
                <a:cubicBezTo>
                  <a:pt x="24" y="367"/>
                  <a:pt x="123" y="467"/>
                  <a:pt x="245" y="467"/>
                </a:cubicBezTo>
                <a:cubicBezTo>
                  <a:pt x="367" y="467"/>
                  <a:pt x="467" y="367"/>
                  <a:pt x="467" y="245"/>
                </a:cubicBezTo>
                <a:cubicBezTo>
                  <a:pt x="467" y="123"/>
                  <a:pt x="367" y="24"/>
                  <a:pt x="245" y="24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Freeform 7"/>
          <p:cNvSpPr>
            <a:spLocks/>
          </p:cNvSpPr>
          <p:nvPr/>
        </p:nvSpPr>
        <p:spPr bwMode="auto">
          <a:xfrm>
            <a:off x="1676379" y="2218346"/>
            <a:ext cx="2006850" cy="2008535"/>
          </a:xfrm>
          <a:custGeom>
            <a:avLst/>
            <a:gdLst>
              <a:gd name="T0" fmla="*/ 282 w 564"/>
              <a:gd name="T1" fmla="*/ 564 h 564"/>
              <a:gd name="T2" fmla="*/ 0 w 564"/>
              <a:gd name="T3" fmla="*/ 282 h 564"/>
              <a:gd name="T4" fmla="*/ 42 w 564"/>
              <a:gd name="T5" fmla="*/ 135 h 564"/>
              <a:gd name="T6" fmla="*/ 124 w 564"/>
              <a:gd name="T7" fmla="*/ 186 h 564"/>
              <a:gd name="T8" fmla="*/ 97 w 564"/>
              <a:gd name="T9" fmla="*/ 282 h 564"/>
              <a:gd name="T10" fmla="*/ 282 w 564"/>
              <a:gd name="T11" fmla="*/ 468 h 564"/>
              <a:gd name="T12" fmla="*/ 468 w 564"/>
              <a:gd name="T13" fmla="*/ 282 h 564"/>
              <a:gd name="T14" fmla="*/ 282 w 564"/>
              <a:gd name="T15" fmla="*/ 97 h 564"/>
              <a:gd name="T16" fmla="*/ 282 w 564"/>
              <a:gd name="T17" fmla="*/ 0 h 564"/>
              <a:gd name="T18" fmla="*/ 564 w 564"/>
              <a:gd name="T19" fmla="*/ 282 h 564"/>
              <a:gd name="T20" fmla="*/ 282 w 564"/>
              <a:gd name="T21" fmla="*/ 564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4" h="564">
                <a:moveTo>
                  <a:pt x="282" y="564"/>
                </a:moveTo>
                <a:cubicBezTo>
                  <a:pt x="127" y="564"/>
                  <a:pt x="0" y="438"/>
                  <a:pt x="0" y="282"/>
                </a:cubicBezTo>
                <a:cubicBezTo>
                  <a:pt x="0" y="230"/>
                  <a:pt x="15" y="180"/>
                  <a:pt x="42" y="135"/>
                </a:cubicBezTo>
                <a:cubicBezTo>
                  <a:pt x="124" y="186"/>
                  <a:pt x="124" y="186"/>
                  <a:pt x="124" y="186"/>
                </a:cubicBezTo>
                <a:cubicBezTo>
                  <a:pt x="106" y="215"/>
                  <a:pt x="97" y="248"/>
                  <a:pt x="97" y="282"/>
                </a:cubicBezTo>
                <a:cubicBezTo>
                  <a:pt x="97" y="384"/>
                  <a:pt x="180" y="468"/>
                  <a:pt x="282" y="468"/>
                </a:cubicBezTo>
                <a:cubicBezTo>
                  <a:pt x="384" y="468"/>
                  <a:pt x="468" y="384"/>
                  <a:pt x="468" y="282"/>
                </a:cubicBezTo>
                <a:cubicBezTo>
                  <a:pt x="468" y="180"/>
                  <a:pt x="384" y="97"/>
                  <a:pt x="282" y="97"/>
                </a:cubicBezTo>
                <a:cubicBezTo>
                  <a:pt x="282" y="0"/>
                  <a:pt x="282" y="0"/>
                  <a:pt x="282" y="0"/>
                </a:cubicBezTo>
                <a:cubicBezTo>
                  <a:pt x="438" y="0"/>
                  <a:pt x="564" y="127"/>
                  <a:pt x="564" y="282"/>
                </a:cubicBezTo>
                <a:cubicBezTo>
                  <a:pt x="564" y="438"/>
                  <a:pt x="438" y="564"/>
                  <a:pt x="282" y="564"/>
                </a:cubicBez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0" name="Freeform 8"/>
          <p:cNvSpPr>
            <a:spLocks noEditPoints="1"/>
          </p:cNvSpPr>
          <p:nvPr/>
        </p:nvSpPr>
        <p:spPr bwMode="auto">
          <a:xfrm>
            <a:off x="5177835" y="2407741"/>
            <a:ext cx="1747358" cy="1749043"/>
          </a:xfrm>
          <a:custGeom>
            <a:avLst/>
            <a:gdLst>
              <a:gd name="T0" fmla="*/ 246 w 491"/>
              <a:gd name="T1" fmla="*/ 491 h 491"/>
              <a:gd name="T2" fmla="*/ 0 w 491"/>
              <a:gd name="T3" fmla="*/ 245 h 491"/>
              <a:gd name="T4" fmla="*/ 246 w 491"/>
              <a:gd name="T5" fmla="*/ 0 h 491"/>
              <a:gd name="T6" fmla="*/ 491 w 491"/>
              <a:gd name="T7" fmla="*/ 245 h 491"/>
              <a:gd name="T8" fmla="*/ 246 w 491"/>
              <a:gd name="T9" fmla="*/ 491 h 491"/>
              <a:gd name="T10" fmla="*/ 246 w 491"/>
              <a:gd name="T11" fmla="*/ 24 h 491"/>
              <a:gd name="T12" fmla="*/ 24 w 491"/>
              <a:gd name="T13" fmla="*/ 245 h 491"/>
              <a:gd name="T14" fmla="*/ 246 w 491"/>
              <a:gd name="T15" fmla="*/ 467 h 491"/>
              <a:gd name="T16" fmla="*/ 467 w 491"/>
              <a:gd name="T17" fmla="*/ 245 h 491"/>
              <a:gd name="T18" fmla="*/ 246 w 491"/>
              <a:gd name="T19" fmla="*/ 24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1" h="491">
                <a:moveTo>
                  <a:pt x="246" y="491"/>
                </a:moveTo>
                <a:cubicBezTo>
                  <a:pt x="110" y="491"/>
                  <a:pt x="0" y="381"/>
                  <a:pt x="0" y="245"/>
                </a:cubicBezTo>
                <a:cubicBezTo>
                  <a:pt x="0" y="110"/>
                  <a:pt x="110" y="0"/>
                  <a:pt x="246" y="0"/>
                </a:cubicBezTo>
                <a:cubicBezTo>
                  <a:pt x="381" y="0"/>
                  <a:pt x="491" y="110"/>
                  <a:pt x="491" y="245"/>
                </a:cubicBezTo>
                <a:cubicBezTo>
                  <a:pt x="491" y="381"/>
                  <a:pt x="381" y="491"/>
                  <a:pt x="246" y="491"/>
                </a:cubicBezTo>
                <a:close/>
                <a:moveTo>
                  <a:pt x="246" y="24"/>
                </a:moveTo>
                <a:cubicBezTo>
                  <a:pt x="123" y="24"/>
                  <a:pt x="24" y="123"/>
                  <a:pt x="24" y="245"/>
                </a:cubicBezTo>
                <a:cubicBezTo>
                  <a:pt x="24" y="368"/>
                  <a:pt x="123" y="467"/>
                  <a:pt x="246" y="467"/>
                </a:cubicBezTo>
                <a:cubicBezTo>
                  <a:pt x="368" y="467"/>
                  <a:pt x="467" y="368"/>
                  <a:pt x="467" y="245"/>
                </a:cubicBezTo>
                <a:cubicBezTo>
                  <a:pt x="467" y="123"/>
                  <a:pt x="368" y="24"/>
                  <a:pt x="246" y="24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1" name="Freeform 9"/>
          <p:cNvSpPr>
            <a:spLocks/>
          </p:cNvSpPr>
          <p:nvPr/>
        </p:nvSpPr>
        <p:spPr bwMode="auto">
          <a:xfrm>
            <a:off x="5049774" y="2225086"/>
            <a:ext cx="2003480" cy="2005165"/>
          </a:xfrm>
          <a:custGeom>
            <a:avLst/>
            <a:gdLst>
              <a:gd name="T0" fmla="*/ 282 w 563"/>
              <a:gd name="T1" fmla="*/ 563 h 563"/>
              <a:gd name="T2" fmla="*/ 0 w 563"/>
              <a:gd name="T3" fmla="*/ 281 h 563"/>
              <a:gd name="T4" fmla="*/ 96 w 563"/>
              <a:gd name="T5" fmla="*/ 281 h 563"/>
              <a:gd name="T6" fmla="*/ 282 w 563"/>
              <a:gd name="T7" fmla="*/ 467 h 563"/>
              <a:gd name="T8" fmla="*/ 467 w 563"/>
              <a:gd name="T9" fmla="*/ 281 h 563"/>
              <a:gd name="T10" fmla="*/ 282 w 563"/>
              <a:gd name="T11" fmla="*/ 96 h 563"/>
              <a:gd name="T12" fmla="*/ 282 w 563"/>
              <a:gd name="T13" fmla="*/ 0 h 563"/>
              <a:gd name="T14" fmla="*/ 563 w 563"/>
              <a:gd name="T15" fmla="*/ 281 h 563"/>
              <a:gd name="T16" fmla="*/ 282 w 563"/>
              <a:gd name="T17" fmla="*/ 563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3" h="563">
                <a:moveTo>
                  <a:pt x="282" y="563"/>
                </a:moveTo>
                <a:cubicBezTo>
                  <a:pt x="126" y="563"/>
                  <a:pt x="0" y="437"/>
                  <a:pt x="0" y="281"/>
                </a:cubicBezTo>
                <a:cubicBezTo>
                  <a:pt x="96" y="281"/>
                  <a:pt x="96" y="281"/>
                  <a:pt x="96" y="281"/>
                </a:cubicBezTo>
                <a:cubicBezTo>
                  <a:pt x="96" y="384"/>
                  <a:pt x="179" y="467"/>
                  <a:pt x="282" y="467"/>
                </a:cubicBezTo>
                <a:cubicBezTo>
                  <a:pt x="384" y="467"/>
                  <a:pt x="467" y="384"/>
                  <a:pt x="467" y="281"/>
                </a:cubicBezTo>
                <a:cubicBezTo>
                  <a:pt x="467" y="179"/>
                  <a:pt x="384" y="96"/>
                  <a:pt x="282" y="96"/>
                </a:cubicBezTo>
                <a:cubicBezTo>
                  <a:pt x="282" y="0"/>
                  <a:pt x="282" y="0"/>
                  <a:pt x="282" y="0"/>
                </a:cubicBezTo>
                <a:cubicBezTo>
                  <a:pt x="437" y="0"/>
                  <a:pt x="563" y="126"/>
                  <a:pt x="563" y="281"/>
                </a:cubicBezTo>
                <a:cubicBezTo>
                  <a:pt x="563" y="437"/>
                  <a:pt x="437" y="563"/>
                  <a:pt x="282" y="563"/>
                </a:cubicBezTo>
                <a:close/>
              </a:path>
            </a:pathLst>
          </a:custGeom>
          <a:solidFill>
            <a:srgbClr val="EF5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Freeform 10"/>
          <p:cNvSpPr>
            <a:spLocks noEditPoints="1"/>
          </p:cNvSpPr>
          <p:nvPr/>
        </p:nvSpPr>
        <p:spPr bwMode="auto">
          <a:xfrm>
            <a:off x="8317013" y="2407741"/>
            <a:ext cx="1747358" cy="1749043"/>
          </a:xfrm>
          <a:custGeom>
            <a:avLst/>
            <a:gdLst>
              <a:gd name="T0" fmla="*/ 246 w 491"/>
              <a:gd name="T1" fmla="*/ 491 h 491"/>
              <a:gd name="T2" fmla="*/ 0 w 491"/>
              <a:gd name="T3" fmla="*/ 245 h 491"/>
              <a:gd name="T4" fmla="*/ 246 w 491"/>
              <a:gd name="T5" fmla="*/ 0 h 491"/>
              <a:gd name="T6" fmla="*/ 491 w 491"/>
              <a:gd name="T7" fmla="*/ 245 h 491"/>
              <a:gd name="T8" fmla="*/ 246 w 491"/>
              <a:gd name="T9" fmla="*/ 491 h 491"/>
              <a:gd name="T10" fmla="*/ 246 w 491"/>
              <a:gd name="T11" fmla="*/ 24 h 491"/>
              <a:gd name="T12" fmla="*/ 24 w 491"/>
              <a:gd name="T13" fmla="*/ 245 h 491"/>
              <a:gd name="T14" fmla="*/ 246 w 491"/>
              <a:gd name="T15" fmla="*/ 467 h 491"/>
              <a:gd name="T16" fmla="*/ 467 w 491"/>
              <a:gd name="T17" fmla="*/ 245 h 491"/>
              <a:gd name="T18" fmla="*/ 246 w 491"/>
              <a:gd name="T19" fmla="*/ 24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1" h="491">
                <a:moveTo>
                  <a:pt x="246" y="491"/>
                </a:moveTo>
                <a:cubicBezTo>
                  <a:pt x="110" y="491"/>
                  <a:pt x="0" y="381"/>
                  <a:pt x="0" y="245"/>
                </a:cubicBezTo>
                <a:cubicBezTo>
                  <a:pt x="0" y="110"/>
                  <a:pt x="110" y="0"/>
                  <a:pt x="246" y="0"/>
                </a:cubicBezTo>
                <a:cubicBezTo>
                  <a:pt x="381" y="0"/>
                  <a:pt x="491" y="110"/>
                  <a:pt x="491" y="245"/>
                </a:cubicBezTo>
                <a:cubicBezTo>
                  <a:pt x="491" y="381"/>
                  <a:pt x="381" y="491"/>
                  <a:pt x="246" y="491"/>
                </a:cubicBezTo>
                <a:close/>
                <a:moveTo>
                  <a:pt x="246" y="24"/>
                </a:moveTo>
                <a:cubicBezTo>
                  <a:pt x="123" y="24"/>
                  <a:pt x="24" y="123"/>
                  <a:pt x="24" y="245"/>
                </a:cubicBezTo>
                <a:cubicBezTo>
                  <a:pt x="24" y="368"/>
                  <a:pt x="123" y="467"/>
                  <a:pt x="246" y="467"/>
                </a:cubicBezTo>
                <a:cubicBezTo>
                  <a:pt x="368" y="467"/>
                  <a:pt x="467" y="368"/>
                  <a:pt x="467" y="245"/>
                </a:cubicBezTo>
                <a:cubicBezTo>
                  <a:pt x="467" y="123"/>
                  <a:pt x="368" y="24"/>
                  <a:pt x="246" y="24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Freeform 11"/>
          <p:cNvSpPr>
            <a:spLocks/>
          </p:cNvSpPr>
          <p:nvPr/>
        </p:nvSpPr>
        <p:spPr bwMode="auto">
          <a:xfrm>
            <a:off x="8266463" y="2225086"/>
            <a:ext cx="1872049" cy="2005165"/>
          </a:xfrm>
          <a:custGeom>
            <a:avLst/>
            <a:gdLst>
              <a:gd name="T0" fmla="*/ 244 w 526"/>
              <a:gd name="T1" fmla="*/ 563 h 563"/>
              <a:gd name="T2" fmla="*/ 101 w 526"/>
              <a:gd name="T3" fmla="*/ 524 h 563"/>
              <a:gd name="T4" fmla="*/ 0 w 526"/>
              <a:gd name="T5" fmla="*/ 422 h 563"/>
              <a:gd name="T6" fmla="*/ 83 w 526"/>
              <a:gd name="T7" fmla="*/ 374 h 563"/>
              <a:gd name="T8" fmla="*/ 244 w 526"/>
              <a:gd name="T9" fmla="*/ 467 h 563"/>
              <a:gd name="T10" fmla="*/ 429 w 526"/>
              <a:gd name="T11" fmla="*/ 281 h 563"/>
              <a:gd name="T12" fmla="*/ 244 w 526"/>
              <a:gd name="T13" fmla="*/ 96 h 563"/>
              <a:gd name="T14" fmla="*/ 244 w 526"/>
              <a:gd name="T15" fmla="*/ 0 h 563"/>
              <a:gd name="T16" fmla="*/ 526 w 526"/>
              <a:gd name="T17" fmla="*/ 281 h 563"/>
              <a:gd name="T18" fmla="*/ 244 w 526"/>
              <a:gd name="T19" fmla="*/ 563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6" h="563">
                <a:moveTo>
                  <a:pt x="244" y="563"/>
                </a:moveTo>
                <a:cubicBezTo>
                  <a:pt x="194" y="563"/>
                  <a:pt x="144" y="550"/>
                  <a:pt x="101" y="524"/>
                </a:cubicBezTo>
                <a:cubicBezTo>
                  <a:pt x="59" y="499"/>
                  <a:pt x="24" y="464"/>
                  <a:pt x="0" y="422"/>
                </a:cubicBezTo>
                <a:cubicBezTo>
                  <a:pt x="83" y="374"/>
                  <a:pt x="83" y="374"/>
                  <a:pt x="83" y="374"/>
                </a:cubicBezTo>
                <a:cubicBezTo>
                  <a:pt x="116" y="431"/>
                  <a:pt x="178" y="467"/>
                  <a:pt x="244" y="467"/>
                </a:cubicBezTo>
                <a:cubicBezTo>
                  <a:pt x="346" y="467"/>
                  <a:pt x="429" y="384"/>
                  <a:pt x="429" y="281"/>
                </a:cubicBezTo>
                <a:cubicBezTo>
                  <a:pt x="429" y="179"/>
                  <a:pt x="346" y="96"/>
                  <a:pt x="244" y="96"/>
                </a:cubicBezTo>
                <a:cubicBezTo>
                  <a:pt x="244" y="0"/>
                  <a:pt x="244" y="0"/>
                  <a:pt x="244" y="0"/>
                </a:cubicBezTo>
                <a:cubicBezTo>
                  <a:pt x="400" y="0"/>
                  <a:pt x="526" y="126"/>
                  <a:pt x="526" y="281"/>
                </a:cubicBezTo>
                <a:cubicBezTo>
                  <a:pt x="526" y="437"/>
                  <a:pt x="400" y="563"/>
                  <a:pt x="244" y="563"/>
                </a:cubicBezTo>
                <a:close/>
              </a:path>
            </a:pathLst>
          </a:custGeom>
          <a:solidFill>
            <a:srgbClr val="F9DD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6" name="Freeform 5"/>
          <p:cNvSpPr>
            <a:spLocks noEditPoints="1"/>
          </p:cNvSpPr>
          <p:nvPr userDrawn="1"/>
        </p:nvSpPr>
        <p:spPr bwMode="auto">
          <a:xfrm>
            <a:off x="1807810" y="2404371"/>
            <a:ext cx="1747358" cy="1747358"/>
          </a:xfrm>
          <a:custGeom>
            <a:avLst/>
            <a:gdLst>
              <a:gd name="T0" fmla="*/ 245 w 491"/>
              <a:gd name="T1" fmla="*/ 491 h 491"/>
              <a:gd name="T2" fmla="*/ 0 w 491"/>
              <a:gd name="T3" fmla="*/ 245 h 491"/>
              <a:gd name="T4" fmla="*/ 26 w 491"/>
              <a:gd name="T5" fmla="*/ 134 h 491"/>
              <a:gd name="T6" fmla="*/ 97 w 491"/>
              <a:gd name="T7" fmla="*/ 49 h 491"/>
              <a:gd name="T8" fmla="*/ 245 w 491"/>
              <a:gd name="T9" fmla="*/ 0 h 491"/>
              <a:gd name="T10" fmla="*/ 491 w 491"/>
              <a:gd name="T11" fmla="*/ 245 h 491"/>
              <a:gd name="T12" fmla="*/ 245 w 491"/>
              <a:gd name="T13" fmla="*/ 491 h 491"/>
              <a:gd name="T14" fmla="*/ 245 w 491"/>
              <a:gd name="T15" fmla="*/ 24 h 491"/>
              <a:gd name="T16" fmla="*/ 112 w 491"/>
              <a:gd name="T17" fmla="*/ 68 h 491"/>
              <a:gd name="T18" fmla="*/ 24 w 491"/>
              <a:gd name="T19" fmla="*/ 245 h 491"/>
              <a:gd name="T20" fmla="*/ 245 w 491"/>
              <a:gd name="T21" fmla="*/ 467 h 491"/>
              <a:gd name="T22" fmla="*/ 467 w 491"/>
              <a:gd name="T23" fmla="*/ 245 h 491"/>
              <a:gd name="T24" fmla="*/ 245 w 491"/>
              <a:gd name="T25" fmla="*/ 24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491" h="491">
                <a:moveTo>
                  <a:pt x="245" y="491"/>
                </a:moveTo>
                <a:cubicBezTo>
                  <a:pt x="110" y="491"/>
                  <a:pt x="0" y="381"/>
                  <a:pt x="0" y="245"/>
                </a:cubicBezTo>
                <a:cubicBezTo>
                  <a:pt x="0" y="206"/>
                  <a:pt x="9" y="169"/>
                  <a:pt x="26" y="134"/>
                </a:cubicBezTo>
                <a:cubicBezTo>
                  <a:pt x="43" y="101"/>
                  <a:pt x="68" y="71"/>
                  <a:pt x="97" y="49"/>
                </a:cubicBezTo>
                <a:cubicBezTo>
                  <a:pt x="140" y="17"/>
                  <a:pt x="191" y="0"/>
                  <a:pt x="245" y="0"/>
                </a:cubicBezTo>
                <a:cubicBezTo>
                  <a:pt x="381" y="0"/>
                  <a:pt x="491" y="110"/>
                  <a:pt x="491" y="245"/>
                </a:cubicBezTo>
                <a:cubicBezTo>
                  <a:pt x="491" y="381"/>
                  <a:pt x="381" y="491"/>
                  <a:pt x="245" y="491"/>
                </a:cubicBezTo>
                <a:close/>
                <a:moveTo>
                  <a:pt x="245" y="24"/>
                </a:moveTo>
                <a:cubicBezTo>
                  <a:pt x="197" y="24"/>
                  <a:pt x="151" y="39"/>
                  <a:pt x="112" y="68"/>
                </a:cubicBezTo>
                <a:cubicBezTo>
                  <a:pt x="56" y="111"/>
                  <a:pt x="24" y="175"/>
                  <a:pt x="24" y="245"/>
                </a:cubicBezTo>
                <a:cubicBezTo>
                  <a:pt x="24" y="367"/>
                  <a:pt x="123" y="467"/>
                  <a:pt x="245" y="467"/>
                </a:cubicBezTo>
                <a:cubicBezTo>
                  <a:pt x="367" y="467"/>
                  <a:pt x="467" y="367"/>
                  <a:pt x="467" y="245"/>
                </a:cubicBezTo>
                <a:cubicBezTo>
                  <a:pt x="467" y="123"/>
                  <a:pt x="367" y="24"/>
                  <a:pt x="245" y="24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7" name="Freeform 7"/>
          <p:cNvSpPr>
            <a:spLocks/>
          </p:cNvSpPr>
          <p:nvPr userDrawn="1"/>
        </p:nvSpPr>
        <p:spPr bwMode="auto">
          <a:xfrm>
            <a:off x="1676379" y="2218346"/>
            <a:ext cx="2006850" cy="2008535"/>
          </a:xfrm>
          <a:custGeom>
            <a:avLst/>
            <a:gdLst>
              <a:gd name="T0" fmla="*/ 282 w 564"/>
              <a:gd name="T1" fmla="*/ 564 h 564"/>
              <a:gd name="T2" fmla="*/ 0 w 564"/>
              <a:gd name="T3" fmla="*/ 282 h 564"/>
              <a:gd name="T4" fmla="*/ 42 w 564"/>
              <a:gd name="T5" fmla="*/ 135 h 564"/>
              <a:gd name="T6" fmla="*/ 124 w 564"/>
              <a:gd name="T7" fmla="*/ 186 h 564"/>
              <a:gd name="T8" fmla="*/ 97 w 564"/>
              <a:gd name="T9" fmla="*/ 282 h 564"/>
              <a:gd name="T10" fmla="*/ 282 w 564"/>
              <a:gd name="T11" fmla="*/ 468 h 564"/>
              <a:gd name="T12" fmla="*/ 468 w 564"/>
              <a:gd name="T13" fmla="*/ 282 h 564"/>
              <a:gd name="T14" fmla="*/ 282 w 564"/>
              <a:gd name="T15" fmla="*/ 97 h 564"/>
              <a:gd name="T16" fmla="*/ 282 w 564"/>
              <a:gd name="T17" fmla="*/ 0 h 564"/>
              <a:gd name="T18" fmla="*/ 564 w 564"/>
              <a:gd name="T19" fmla="*/ 282 h 564"/>
              <a:gd name="T20" fmla="*/ 282 w 564"/>
              <a:gd name="T21" fmla="*/ 564 h 5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564" h="564">
                <a:moveTo>
                  <a:pt x="282" y="564"/>
                </a:moveTo>
                <a:cubicBezTo>
                  <a:pt x="127" y="564"/>
                  <a:pt x="0" y="438"/>
                  <a:pt x="0" y="282"/>
                </a:cubicBezTo>
                <a:cubicBezTo>
                  <a:pt x="0" y="230"/>
                  <a:pt x="15" y="180"/>
                  <a:pt x="42" y="135"/>
                </a:cubicBezTo>
                <a:cubicBezTo>
                  <a:pt x="124" y="186"/>
                  <a:pt x="124" y="186"/>
                  <a:pt x="124" y="186"/>
                </a:cubicBezTo>
                <a:cubicBezTo>
                  <a:pt x="106" y="215"/>
                  <a:pt x="97" y="248"/>
                  <a:pt x="97" y="282"/>
                </a:cubicBezTo>
                <a:cubicBezTo>
                  <a:pt x="97" y="384"/>
                  <a:pt x="180" y="468"/>
                  <a:pt x="282" y="468"/>
                </a:cubicBezTo>
                <a:cubicBezTo>
                  <a:pt x="384" y="468"/>
                  <a:pt x="468" y="384"/>
                  <a:pt x="468" y="282"/>
                </a:cubicBezTo>
                <a:cubicBezTo>
                  <a:pt x="468" y="180"/>
                  <a:pt x="384" y="97"/>
                  <a:pt x="282" y="97"/>
                </a:cubicBezTo>
                <a:cubicBezTo>
                  <a:pt x="282" y="0"/>
                  <a:pt x="282" y="0"/>
                  <a:pt x="282" y="0"/>
                </a:cubicBezTo>
                <a:cubicBezTo>
                  <a:pt x="438" y="0"/>
                  <a:pt x="564" y="127"/>
                  <a:pt x="564" y="282"/>
                </a:cubicBezTo>
                <a:cubicBezTo>
                  <a:pt x="564" y="438"/>
                  <a:pt x="438" y="564"/>
                  <a:pt x="282" y="564"/>
                </a:cubicBez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 dirty="0"/>
          </a:p>
        </p:txBody>
      </p:sp>
      <p:sp>
        <p:nvSpPr>
          <p:cNvPr id="18" name="Freeform 8"/>
          <p:cNvSpPr>
            <a:spLocks noEditPoints="1"/>
          </p:cNvSpPr>
          <p:nvPr userDrawn="1"/>
        </p:nvSpPr>
        <p:spPr bwMode="auto">
          <a:xfrm>
            <a:off x="5177835" y="2407741"/>
            <a:ext cx="1747358" cy="1749043"/>
          </a:xfrm>
          <a:custGeom>
            <a:avLst/>
            <a:gdLst>
              <a:gd name="T0" fmla="*/ 246 w 491"/>
              <a:gd name="T1" fmla="*/ 491 h 491"/>
              <a:gd name="T2" fmla="*/ 0 w 491"/>
              <a:gd name="T3" fmla="*/ 245 h 491"/>
              <a:gd name="T4" fmla="*/ 246 w 491"/>
              <a:gd name="T5" fmla="*/ 0 h 491"/>
              <a:gd name="T6" fmla="*/ 491 w 491"/>
              <a:gd name="T7" fmla="*/ 245 h 491"/>
              <a:gd name="T8" fmla="*/ 246 w 491"/>
              <a:gd name="T9" fmla="*/ 491 h 491"/>
              <a:gd name="T10" fmla="*/ 246 w 491"/>
              <a:gd name="T11" fmla="*/ 24 h 491"/>
              <a:gd name="T12" fmla="*/ 24 w 491"/>
              <a:gd name="T13" fmla="*/ 245 h 491"/>
              <a:gd name="T14" fmla="*/ 246 w 491"/>
              <a:gd name="T15" fmla="*/ 467 h 491"/>
              <a:gd name="T16" fmla="*/ 467 w 491"/>
              <a:gd name="T17" fmla="*/ 245 h 491"/>
              <a:gd name="T18" fmla="*/ 246 w 491"/>
              <a:gd name="T19" fmla="*/ 24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1" h="491">
                <a:moveTo>
                  <a:pt x="246" y="491"/>
                </a:moveTo>
                <a:cubicBezTo>
                  <a:pt x="110" y="491"/>
                  <a:pt x="0" y="381"/>
                  <a:pt x="0" y="245"/>
                </a:cubicBezTo>
                <a:cubicBezTo>
                  <a:pt x="0" y="110"/>
                  <a:pt x="110" y="0"/>
                  <a:pt x="246" y="0"/>
                </a:cubicBezTo>
                <a:cubicBezTo>
                  <a:pt x="381" y="0"/>
                  <a:pt x="491" y="110"/>
                  <a:pt x="491" y="245"/>
                </a:cubicBezTo>
                <a:cubicBezTo>
                  <a:pt x="491" y="381"/>
                  <a:pt x="381" y="491"/>
                  <a:pt x="246" y="491"/>
                </a:cubicBezTo>
                <a:close/>
                <a:moveTo>
                  <a:pt x="246" y="24"/>
                </a:moveTo>
                <a:cubicBezTo>
                  <a:pt x="123" y="24"/>
                  <a:pt x="24" y="123"/>
                  <a:pt x="24" y="245"/>
                </a:cubicBezTo>
                <a:cubicBezTo>
                  <a:pt x="24" y="368"/>
                  <a:pt x="123" y="467"/>
                  <a:pt x="246" y="467"/>
                </a:cubicBezTo>
                <a:cubicBezTo>
                  <a:pt x="368" y="467"/>
                  <a:pt x="467" y="368"/>
                  <a:pt x="467" y="245"/>
                </a:cubicBezTo>
                <a:cubicBezTo>
                  <a:pt x="467" y="123"/>
                  <a:pt x="368" y="24"/>
                  <a:pt x="246" y="24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9" name="Freeform 9"/>
          <p:cNvSpPr>
            <a:spLocks/>
          </p:cNvSpPr>
          <p:nvPr userDrawn="1"/>
        </p:nvSpPr>
        <p:spPr bwMode="auto">
          <a:xfrm>
            <a:off x="5049774" y="2225086"/>
            <a:ext cx="2003480" cy="2005165"/>
          </a:xfrm>
          <a:custGeom>
            <a:avLst/>
            <a:gdLst>
              <a:gd name="T0" fmla="*/ 282 w 563"/>
              <a:gd name="T1" fmla="*/ 563 h 563"/>
              <a:gd name="T2" fmla="*/ 0 w 563"/>
              <a:gd name="T3" fmla="*/ 281 h 563"/>
              <a:gd name="T4" fmla="*/ 96 w 563"/>
              <a:gd name="T5" fmla="*/ 281 h 563"/>
              <a:gd name="T6" fmla="*/ 282 w 563"/>
              <a:gd name="T7" fmla="*/ 467 h 563"/>
              <a:gd name="T8" fmla="*/ 467 w 563"/>
              <a:gd name="T9" fmla="*/ 281 h 563"/>
              <a:gd name="T10" fmla="*/ 282 w 563"/>
              <a:gd name="T11" fmla="*/ 96 h 563"/>
              <a:gd name="T12" fmla="*/ 282 w 563"/>
              <a:gd name="T13" fmla="*/ 0 h 563"/>
              <a:gd name="T14" fmla="*/ 563 w 563"/>
              <a:gd name="T15" fmla="*/ 281 h 563"/>
              <a:gd name="T16" fmla="*/ 282 w 563"/>
              <a:gd name="T17" fmla="*/ 563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63" h="563">
                <a:moveTo>
                  <a:pt x="282" y="563"/>
                </a:moveTo>
                <a:cubicBezTo>
                  <a:pt x="126" y="563"/>
                  <a:pt x="0" y="437"/>
                  <a:pt x="0" y="281"/>
                </a:cubicBezTo>
                <a:cubicBezTo>
                  <a:pt x="96" y="281"/>
                  <a:pt x="96" y="281"/>
                  <a:pt x="96" y="281"/>
                </a:cubicBezTo>
                <a:cubicBezTo>
                  <a:pt x="96" y="384"/>
                  <a:pt x="179" y="467"/>
                  <a:pt x="282" y="467"/>
                </a:cubicBezTo>
                <a:cubicBezTo>
                  <a:pt x="384" y="467"/>
                  <a:pt x="467" y="384"/>
                  <a:pt x="467" y="281"/>
                </a:cubicBezTo>
                <a:cubicBezTo>
                  <a:pt x="467" y="179"/>
                  <a:pt x="384" y="96"/>
                  <a:pt x="282" y="96"/>
                </a:cubicBezTo>
                <a:cubicBezTo>
                  <a:pt x="282" y="0"/>
                  <a:pt x="282" y="0"/>
                  <a:pt x="282" y="0"/>
                </a:cubicBezTo>
                <a:cubicBezTo>
                  <a:pt x="437" y="0"/>
                  <a:pt x="563" y="126"/>
                  <a:pt x="563" y="281"/>
                </a:cubicBezTo>
                <a:cubicBezTo>
                  <a:pt x="563" y="437"/>
                  <a:pt x="437" y="563"/>
                  <a:pt x="282" y="563"/>
                </a:cubicBezTo>
                <a:close/>
              </a:path>
            </a:pathLst>
          </a:custGeom>
          <a:solidFill>
            <a:srgbClr val="EF5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0" name="Freeform 10"/>
          <p:cNvSpPr>
            <a:spLocks noEditPoints="1"/>
          </p:cNvSpPr>
          <p:nvPr userDrawn="1"/>
        </p:nvSpPr>
        <p:spPr bwMode="auto">
          <a:xfrm>
            <a:off x="8317013" y="2407741"/>
            <a:ext cx="1747358" cy="1749043"/>
          </a:xfrm>
          <a:custGeom>
            <a:avLst/>
            <a:gdLst>
              <a:gd name="T0" fmla="*/ 246 w 491"/>
              <a:gd name="T1" fmla="*/ 491 h 491"/>
              <a:gd name="T2" fmla="*/ 0 w 491"/>
              <a:gd name="T3" fmla="*/ 245 h 491"/>
              <a:gd name="T4" fmla="*/ 246 w 491"/>
              <a:gd name="T5" fmla="*/ 0 h 491"/>
              <a:gd name="T6" fmla="*/ 491 w 491"/>
              <a:gd name="T7" fmla="*/ 245 h 491"/>
              <a:gd name="T8" fmla="*/ 246 w 491"/>
              <a:gd name="T9" fmla="*/ 491 h 491"/>
              <a:gd name="T10" fmla="*/ 246 w 491"/>
              <a:gd name="T11" fmla="*/ 24 h 491"/>
              <a:gd name="T12" fmla="*/ 24 w 491"/>
              <a:gd name="T13" fmla="*/ 245 h 491"/>
              <a:gd name="T14" fmla="*/ 246 w 491"/>
              <a:gd name="T15" fmla="*/ 467 h 491"/>
              <a:gd name="T16" fmla="*/ 467 w 491"/>
              <a:gd name="T17" fmla="*/ 245 h 491"/>
              <a:gd name="T18" fmla="*/ 246 w 491"/>
              <a:gd name="T19" fmla="*/ 24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91" h="491">
                <a:moveTo>
                  <a:pt x="246" y="491"/>
                </a:moveTo>
                <a:cubicBezTo>
                  <a:pt x="110" y="491"/>
                  <a:pt x="0" y="381"/>
                  <a:pt x="0" y="245"/>
                </a:cubicBezTo>
                <a:cubicBezTo>
                  <a:pt x="0" y="110"/>
                  <a:pt x="110" y="0"/>
                  <a:pt x="246" y="0"/>
                </a:cubicBezTo>
                <a:cubicBezTo>
                  <a:pt x="381" y="0"/>
                  <a:pt x="491" y="110"/>
                  <a:pt x="491" y="245"/>
                </a:cubicBezTo>
                <a:cubicBezTo>
                  <a:pt x="491" y="381"/>
                  <a:pt x="381" y="491"/>
                  <a:pt x="246" y="491"/>
                </a:cubicBezTo>
                <a:close/>
                <a:moveTo>
                  <a:pt x="246" y="24"/>
                </a:moveTo>
                <a:cubicBezTo>
                  <a:pt x="123" y="24"/>
                  <a:pt x="24" y="123"/>
                  <a:pt x="24" y="245"/>
                </a:cubicBezTo>
                <a:cubicBezTo>
                  <a:pt x="24" y="368"/>
                  <a:pt x="123" y="467"/>
                  <a:pt x="246" y="467"/>
                </a:cubicBezTo>
                <a:cubicBezTo>
                  <a:pt x="368" y="467"/>
                  <a:pt x="467" y="368"/>
                  <a:pt x="467" y="245"/>
                </a:cubicBezTo>
                <a:cubicBezTo>
                  <a:pt x="467" y="123"/>
                  <a:pt x="368" y="24"/>
                  <a:pt x="246" y="24"/>
                </a:cubicBezTo>
                <a:close/>
              </a:path>
            </a:pathLst>
          </a:custGeom>
          <a:solidFill>
            <a:srgbClr val="F0F0F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1" name="Freeform 11"/>
          <p:cNvSpPr>
            <a:spLocks/>
          </p:cNvSpPr>
          <p:nvPr userDrawn="1"/>
        </p:nvSpPr>
        <p:spPr bwMode="auto">
          <a:xfrm>
            <a:off x="8266463" y="2225086"/>
            <a:ext cx="1872049" cy="2005165"/>
          </a:xfrm>
          <a:custGeom>
            <a:avLst/>
            <a:gdLst>
              <a:gd name="T0" fmla="*/ 244 w 526"/>
              <a:gd name="T1" fmla="*/ 563 h 563"/>
              <a:gd name="T2" fmla="*/ 101 w 526"/>
              <a:gd name="T3" fmla="*/ 524 h 563"/>
              <a:gd name="T4" fmla="*/ 0 w 526"/>
              <a:gd name="T5" fmla="*/ 422 h 563"/>
              <a:gd name="T6" fmla="*/ 83 w 526"/>
              <a:gd name="T7" fmla="*/ 374 h 563"/>
              <a:gd name="T8" fmla="*/ 244 w 526"/>
              <a:gd name="T9" fmla="*/ 467 h 563"/>
              <a:gd name="T10" fmla="*/ 429 w 526"/>
              <a:gd name="T11" fmla="*/ 281 h 563"/>
              <a:gd name="T12" fmla="*/ 244 w 526"/>
              <a:gd name="T13" fmla="*/ 96 h 563"/>
              <a:gd name="T14" fmla="*/ 244 w 526"/>
              <a:gd name="T15" fmla="*/ 0 h 563"/>
              <a:gd name="T16" fmla="*/ 526 w 526"/>
              <a:gd name="T17" fmla="*/ 281 h 563"/>
              <a:gd name="T18" fmla="*/ 244 w 526"/>
              <a:gd name="T19" fmla="*/ 563 h 5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526" h="563">
                <a:moveTo>
                  <a:pt x="244" y="563"/>
                </a:moveTo>
                <a:cubicBezTo>
                  <a:pt x="194" y="563"/>
                  <a:pt x="144" y="550"/>
                  <a:pt x="101" y="524"/>
                </a:cubicBezTo>
                <a:cubicBezTo>
                  <a:pt x="59" y="499"/>
                  <a:pt x="24" y="464"/>
                  <a:pt x="0" y="422"/>
                </a:cubicBezTo>
                <a:cubicBezTo>
                  <a:pt x="83" y="374"/>
                  <a:pt x="83" y="374"/>
                  <a:pt x="83" y="374"/>
                </a:cubicBezTo>
                <a:cubicBezTo>
                  <a:pt x="116" y="431"/>
                  <a:pt x="178" y="467"/>
                  <a:pt x="244" y="467"/>
                </a:cubicBezTo>
                <a:cubicBezTo>
                  <a:pt x="346" y="467"/>
                  <a:pt x="429" y="384"/>
                  <a:pt x="429" y="281"/>
                </a:cubicBezTo>
                <a:cubicBezTo>
                  <a:pt x="429" y="179"/>
                  <a:pt x="346" y="96"/>
                  <a:pt x="244" y="96"/>
                </a:cubicBezTo>
                <a:cubicBezTo>
                  <a:pt x="244" y="0"/>
                  <a:pt x="244" y="0"/>
                  <a:pt x="244" y="0"/>
                </a:cubicBezTo>
                <a:cubicBezTo>
                  <a:pt x="400" y="0"/>
                  <a:pt x="526" y="126"/>
                  <a:pt x="526" y="281"/>
                </a:cubicBezTo>
                <a:cubicBezTo>
                  <a:pt x="526" y="437"/>
                  <a:pt x="400" y="563"/>
                  <a:pt x="244" y="563"/>
                </a:cubicBezTo>
                <a:close/>
              </a:path>
            </a:pathLst>
          </a:custGeom>
          <a:solidFill>
            <a:srgbClr val="F9DD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1098" y="6349437"/>
            <a:ext cx="673233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26" name="Picture 2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6" r="37016"/>
          <a:stretch/>
        </p:blipFill>
        <p:spPr>
          <a:xfrm>
            <a:off x="11474331" y="6349437"/>
            <a:ext cx="340467" cy="396752"/>
          </a:xfrm>
          <a:prstGeom prst="rect">
            <a:avLst/>
          </a:prstGeom>
        </p:spPr>
      </p:pic>
      <p:sp>
        <p:nvSpPr>
          <p:cNvPr id="28" name="Freeform 6"/>
          <p:cNvSpPr>
            <a:spLocks noChangeAspect="1"/>
          </p:cNvSpPr>
          <p:nvPr userDrawn="1"/>
        </p:nvSpPr>
        <p:spPr bwMode="auto">
          <a:xfrm flipV="1">
            <a:off x="193834" y="2978"/>
            <a:ext cx="4091563" cy="723331"/>
          </a:xfrm>
          <a:custGeom>
            <a:avLst/>
            <a:gdLst>
              <a:gd name="T0" fmla="*/ 0 w 2872"/>
              <a:gd name="T1" fmla="*/ 0 h 312"/>
              <a:gd name="T2" fmla="*/ 2774 w 2872"/>
              <a:gd name="T3" fmla="*/ 0 h 312"/>
              <a:gd name="T4" fmla="*/ 2872 w 2872"/>
              <a:gd name="T5" fmla="*/ 98 h 312"/>
              <a:gd name="T6" fmla="*/ 2872 w 2872"/>
              <a:gd name="T7" fmla="*/ 312 h 312"/>
              <a:gd name="T8" fmla="*/ 0 w 2872"/>
              <a:gd name="T9" fmla="*/ 312 h 312"/>
              <a:gd name="T10" fmla="*/ 0 w 2872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2" h="312">
                <a:moveTo>
                  <a:pt x="0" y="0"/>
                </a:moveTo>
                <a:cubicBezTo>
                  <a:pt x="2774" y="0"/>
                  <a:pt x="2774" y="0"/>
                  <a:pt x="2774" y="0"/>
                </a:cubicBezTo>
                <a:cubicBezTo>
                  <a:pt x="2828" y="0"/>
                  <a:pt x="2872" y="44"/>
                  <a:pt x="2872" y="98"/>
                </a:cubicBezTo>
                <a:cubicBezTo>
                  <a:pt x="2872" y="312"/>
                  <a:pt x="2872" y="312"/>
                  <a:pt x="2872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29" name="Freeform 7"/>
          <p:cNvSpPr>
            <a:spLocks noChangeAspect="1"/>
          </p:cNvSpPr>
          <p:nvPr userDrawn="1"/>
        </p:nvSpPr>
        <p:spPr bwMode="auto">
          <a:xfrm flipV="1">
            <a:off x="0" y="-2"/>
            <a:ext cx="3839746" cy="723331"/>
          </a:xfrm>
          <a:custGeom>
            <a:avLst/>
            <a:gdLst>
              <a:gd name="T0" fmla="*/ 0 w 2188"/>
              <a:gd name="T1" fmla="*/ 0 h 312"/>
              <a:gd name="T2" fmla="*/ 2090 w 2188"/>
              <a:gd name="T3" fmla="*/ 0 h 312"/>
              <a:gd name="T4" fmla="*/ 2188 w 2188"/>
              <a:gd name="T5" fmla="*/ 98 h 312"/>
              <a:gd name="T6" fmla="*/ 2188 w 2188"/>
              <a:gd name="T7" fmla="*/ 312 h 312"/>
              <a:gd name="T8" fmla="*/ 0 w 2188"/>
              <a:gd name="T9" fmla="*/ 312 h 312"/>
              <a:gd name="T10" fmla="*/ 0 w 2188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88" h="312">
                <a:moveTo>
                  <a:pt x="0" y="0"/>
                </a:moveTo>
                <a:cubicBezTo>
                  <a:pt x="2090" y="0"/>
                  <a:pt x="2090" y="0"/>
                  <a:pt x="2090" y="0"/>
                </a:cubicBezTo>
                <a:cubicBezTo>
                  <a:pt x="2144" y="0"/>
                  <a:pt x="2188" y="44"/>
                  <a:pt x="2188" y="98"/>
                </a:cubicBezTo>
                <a:cubicBezTo>
                  <a:pt x="2188" y="312"/>
                  <a:pt x="2188" y="312"/>
                  <a:pt x="2188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45270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1098" y="6349437"/>
            <a:ext cx="673233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6" r="37016"/>
          <a:stretch/>
        </p:blipFill>
        <p:spPr>
          <a:xfrm>
            <a:off x="11474331" y="6349437"/>
            <a:ext cx="340467" cy="396752"/>
          </a:xfrm>
          <a:prstGeom prst="rect">
            <a:avLst/>
          </a:prstGeom>
        </p:spPr>
      </p:pic>
      <p:sp>
        <p:nvSpPr>
          <p:cNvPr id="13" name="Freeform 6"/>
          <p:cNvSpPr>
            <a:spLocks noChangeAspect="1"/>
          </p:cNvSpPr>
          <p:nvPr userDrawn="1"/>
        </p:nvSpPr>
        <p:spPr bwMode="auto">
          <a:xfrm flipV="1">
            <a:off x="193834" y="2978"/>
            <a:ext cx="4091563" cy="723331"/>
          </a:xfrm>
          <a:custGeom>
            <a:avLst/>
            <a:gdLst>
              <a:gd name="T0" fmla="*/ 0 w 2872"/>
              <a:gd name="T1" fmla="*/ 0 h 312"/>
              <a:gd name="T2" fmla="*/ 2774 w 2872"/>
              <a:gd name="T3" fmla="*/ 0 h 312"/>
              <a:gd name="T4" fmla="*/ 2872 w 2872"/>
              <a:gd name="T5" fmla="*/ 98 h 312"/>
              <a:gd name="T6" fmla="*/ 2872 w 2872"/>
              <a:gd name="T7" fmla="*/ 312 h 312"/>
              <a:gd name="T8" fmla="*/ 0 w 2872"/>
              <a:gd name="T9" fmla="*/ 312 h 312"/>
              <a:gd name="T10" fmla="*/ 0 w 2872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2" h="312">
                <a:moveTo>
                  <a:pt x="0" y="0"/>
                </a:moveTo>
                <a:cubicBezTo>
                  <a:pt x="2774" y="0"/>
                  <a:pt x="2774" y="0"/>
                  <a:pt x="2774" y="0"/>
                </a:cubicBezTo>
                <a:cubicBezTo>
                  <a:pt x="2828" y="0"/>
                  <a:pt x="2872" y="44"/>
                  <a:pt x="2872" y="98"/>
                </a:cubicBezTo>
                <a:cubicBezTo>
                  <a:pt x="2872" y="312"/>
                  <a:pt x="2872" y="312"/>
                  <a:pt x="2872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4" name="Freeform 7"/>
          <p:cNvSpPr>
            <a:spLocks noChangeAspect="1"/>
          </p:cNvSpPr>
          <p:nvPr userDrawn="1"/>
        </p:nvSpPr>
        <p:spPr bwMode="auto">
          <a:xfrm flipV="1">
            <a:off x="0" y="-2"/>
            <a:ext cx="3839746" cy="723331"/>
          </a:xfrm>
          <a:custGeom>
            <a:avLst/>
            <a:gdLst>
              <a:gd name="T0" fmla="*/ 0 w 2188"/>
              <a:gd name="T1" fmla="*/ 0 h 312"/>
              <a:gd name="T2" fmla="*/ 2090 w 2188"/>
              <a:gd name="T3" fmla="*/ 0 h 312"/>
              <a:gd name="T4" fmla="*/ 2188 w 2188"/>
              <a:gd name="T5" fmla="*/ 98 h 312"/>
              <a:gd name="T6" fmla="*/ 2188 w 2188"/>
              <a:gd name="T7" fmla="*/ 312 h 312"/>
              <a:gd name="T8" fmla="*/ 0 w 2188"/>
              <a:gd name="T9" fmla="*/ 312 h 312"/>
              <a:gd name="T10" fmla="*/ 0 w 2188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88" h="312">
                <a:moveTo>
                  <a:pt x="0" y="0"/>
                </a:moveTo>
                <a:cubicBezTo>
                  <a:pt x="2090" y="0"/>
                  <a:pt x="2090" y="0"/>
                  <a:pt x="2090" y="0"/>
                </a:cubicBezTo>
                <a:cubicBezTo>
                  <a:pt x="2144" y="0"/>
                  <a:pt x="2188" y="44"/>
                  <a:pt x="2188" y="98"/>
                </a:cubicBezTo>
                <a:cubicBezTo>
                  <a:pt x="2188" y="312"/>
                  <a:pt x="2188" y="312"/>
                  <a:pt x="2188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4302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&amp; Layou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01098" y="6349437"/>
            <a:ext cx="673233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496" r="37016"/>
          <a:stretch/>
        </p:blipFill>
        <p:spPr>
          <a:xfrm>
            <a:off x="11474331" y="6349437"/>
            <a:ext cx="340467" cy="396752"/>
          </a:xfrm>
          <a:prstGeom prst="rect">
            <a:avLst/>
          </a:prstGeom>
        </p:spPr>
      </p:pic>
      <p:sp>
        <p:nvSpPr>
          <p:cNvPr id="8" name="Freeform 6"/>
          <p:cNvSpPr>
            <a:spLocks noChangeAspect="1"/>
          </p:cNvSpPr>
          <p:nvPr userDrawn="1"/>
        </p:nvSpPr>
        <p:spPr bwMode="auto">
          <a:xfrm flipV="1">
            <a:off x="193834" y="2978"/>
            <a:ext cx="4091563" cy="723331"/>
          </a:xfrm>
          <a:custGeom>
            <a:avLst/>
            <a:gdLst>
              <a:gd name="T0" fmla="*/ 0 w 2872"/>
              <a:gd name="T1" fmla="*/ 0 h 312"/>
              <a:gd name="T2" fmla="*/ 2774 w 2872"/>
              <a:gd name="T3" fmla="*/ 0 h 312"/>
              <a:gd name="T4" fmla="*/ 2872 w 2872"/>
              <a:gd name="T5" fmla="*/ 98 h 312"/>
              <a:gd name="T6" fmla="*/ 2872 w 2872"/>
              <a:gd name="T7" fmla="*/ 312 h 312"/>
              <a:gd name="T8" fmla="*/ 0 w 2872"/>
              <a:gd name="T9" fmla="*/ 312 h 312"/>
              <a:gd name="T10" fmla="*/ 0 w 2872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2" h="312">
                <a:moveTo>
                  <a:pt x="0" y="0"/>
                </a:moveTo>
                <a:cubicBezTo>
                  <a:pt x="2774" y="0"/>
                  <a:pt x="2774" y="0"/>
                  <a:pt x="2774" y="0"/>
                </a:cubicBezTo>
                <a:cubicBezTo>
                  <a:pt x="2828" y="0"/>
                  <a:pt x="2872" y="44"/>
                  <a:pt x="2872" y="98"/>
                </a:cubicBezTo>
                <a:cubicBezTo>
                  <a:pt x="2872" y="312"/>
                  <a:pt x="2872" y="312"/>
                  <a:pt x="2872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Freeform 7"/>
          <p:cNvSpPr>
            <a:spLocks noChangeAspect="1"/>
          </p:cNvSpPr>
          <p:nvPr userDrawn="1"/>
        </p:nvSpPr>
        <p:spPr bwMode="auto">
          <a:xfrm flipV="1">
            <a:off x="0" y="-2"/>
            <a:ext cx="3839746" cy="723331"/>
          </a:xfrm>
          <a:custGeom>
            <a:avLst/>
            <a:gdLst>
              <a:gd name="T0" fmla="*/ 0 w 2188"/>
              <a:gd name="T1" fmla="*/ 0 h 312"/>
              <a:gd name="T2" fmla="*/ 2090 w 2188"/>
              <a:gd name="T3" fmla="*/ 0 h 312"/>
              <a:gd name="T4" fmla="*/ 2188 w 2188"/>
              <a:gd name="T5" fmla="*/ 98 h 312"/>
              <a:gd name="T6" fmla="*/ 2188 w 2188"/>
              <a:gd name="T7" fmla="*/ 312 h 312"/>
              <a:gd name="T8" fmla="*/ 0 w 2188"/>
              <a:gd name="T9" fmla="*/ 312 h 312"/>
              <a:gd name="T10" fmla="*/ 0 w 2188"/>
              <a:gd name="T11" fmla="*/ 0 h 31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88" h="312">
                <a:moveTo>
                  <a:pt x="0" y="0"/>
                </a:moveTo>
                <a:cubicBezTo>
                  <a:pt x="2090" y="0"/>
                  <a:pt x="2090" y="0"/>
                  <a:pt x="2090" y="0"/>
                </a:cubicBezTo>
                <a:cubicBezTo>
                  <a:pt x="2144" y="0"/>
                  <a:pt x="2188" y="44"/>
                  <a:pt x="2188" y="98"/>
                </a:cubicBezTo>
                <a:cubicBezTo>
                  <a:pt x="2188" y="312"/>
                  <a:pt x="2188" y="312"/>
                  <a:pt x="2188" y="312"/>
                </a:cubicBezTo>
                <a:cubicBezTo>
                  <a:pt x="0" y="312"/>
                  <a:pt x="0" y="312"/>
                  <a:pt x="0" y="312"/>
                </a:cubicBezTo>
                <a:lnTo>
                  <a:pt x="0" y="0"/>
                </a:ln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43643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>
            <a:spLocks/>
          </p:cNvSpPr>
          <p:nvPr/>
        </p:nvSpPr>
        <p:spPr bwMode="auto">
          <a:xfrm flipH="1">
            <a:off x="0" y="5801673"/>
            <a:ext cx="9091613" cy="1069975"/>
          </a:xfrm>
          <a:custGeom>
            <a:avLst/>
            <a:gdLst>
              <a:gd name="T0" fmla="*/ 0 w 2872"/>
              <a:gd name="T1" fmla="*/ 0 h 338"/>
              <a:gd name="T2" fmla="*/ 2774 w 2872"/>
              <a:gd name="T3" fmla="*/ 0 h 338"/>
              <a:gd name="T4" fmla="*/ 2872 w 2872"/>
              <a:gd name="T5" fmla="*/ 98 h 338"/>
              <a:gd name="T6" fmla="*/ 2872 w 2872"/>
              <a:gd name="T7" fmla="*/ 338 h 338"/>
              <a:gd name="T8" fmla="*/ 0 w 2872"/>
              <a:gd name="T9" fmla="*/ 338 h 338"/>
              <a:gd name="T10" fmla="*/ 0 w 2872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2" h="338">
                <a:moveTo>
                  <a:pt x="0" y="0"/>
                </a:moveTo>
                <a:cubicBezTo>
                  <a:pt x="2774" y="0"/>
                  <a:pt x="2774" y="0"/>
                  <a:pt x="2774" y="0"/>
                </a:cubicBezTo>
                <a:cubicBezTo>
                  <a:pt x="2828" y="0"/>
                  <a:pt x="2872" y="44"/>
                  <a:pt x="2872" y="98"/>
                </a:cubicBezTo>
                <a:cubicBezTo>
                  <a:pt x="2872" y="338"/>
                  <a:pt x="2872" y="338"/>
                  <a:pt x="2872" y="338"/>
                </a:cubicBezTo>
                <a:cubicBezTo>
                  <a:pt x="0" y="338"/>
                  <a:pt x="0" y="338"/>
                  <a:pt x="0" y="338"/>
                </a:cubicBezTo>
                <a:lnTo>
                  <a:pt x="0" y="0"/>
                </a:lnTo>
                <a:close/>
              </a:path>
            </a:pathLst>
          </a:custGeom>
          <a:solidFill>
            <a:srgbClr val="EF535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 flipH="1">
            <a:off x="1387946" y="5801673"/>
            <a:ext cx="6926263" cy="1069975"/>
          </a:xfrm>
          <a:custGeom>
            <a:avLst/>
            <a:gdLst>
              <a:gd name="T0" fmla="*/ 0 w 2188"/>
              <a:gd name="T1" fmla="*/ 0 h 338"/>
              <a:gd name="T2" fmla="*/ 2090 w 2188"/>
              <a:gd name="T3" fmla="*/ 0 h 338"/>
              <a:gd name="T4" fmla="*/ 2188 w 2188"/>
              <a:gd name="T5" fmla="*/ 98 h 338"/>
              <a:gd name="T6" fmla="*/ 2188 w 2188"/>
              <a:gd name="T7" fmla="*/ 338 h 338"/>
              <a:gd name="T8" fmla="*/ 0 w 2188"/>
              <a:gd name="T9" fmla="*/ 338 h 338"/>
              <a:gd name="T10" fmla="*/ 0 w 2188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88" h="338">
                <a:moveTo>
                  <a:pt x="0" y="0"/>
                </a:moveTo>
                <a:cubicBezTo>
                  <a:pt x="2090" y="0"/>
                  <a:pt x="2090" y="0"/>
                  <a:pt x="2090" y="0"/>
                </a:cubicBezTo>
                <a:cubicBezTo>
                  <a:pt x="2144" y="0"/>
                  <a:pt x="2188" y="44"/>
                  <a:pt x="2188" y="98"/>
                </a:cubicBezTo>
                <a:cubicBezTo>
                  <a:pt x="2188" y="338"/>
                  <a:pt x="2188" y="338"/>
                  <a:pt x="2188" y="338"/>
                </a:cubicBezTo>
                <a:cubicBezTo>
                  <a:pt x="0" y="338"/>
                  <a:pt x="0" y="338"/>
                  <a:pt x="0" y="338"/>
                </a:cubicBezTo>
                <a:lnTo>
                  <a:pt x="0" y="0"/>
                </a:lnTo>
                <a:close/>
              </a:path>
            </a:pathLst>
          </a:custGeom>
          <a:solidFill>
            <a:srgbClr val="F9DD4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Freeform 8"/>
          <p:cNvSpPr>
            <a:spLocks/>
          </p:cNvSpPr>
          <p:nvPr/>
        </p:nvSpPr>
        <p:spPr bwMode="auto">
          <a:xfrm rot="5400000" flipH="1">
            <a:off x="6528453" y="1208101"/>
            <a:ext cx="5508598" cy="5818496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 rot="5400000" flipH="1">
            <a:off x="6874580" y="1540581"/>
            <a:ext cx="5188658" cy="5446180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11" name="Freeform 10"/>
          <p:cNvSpPr>
            <a:spLocks/>
          </p:cNvSpPr>
          <p:nvPr userDrawn="1"/>
        </p:nvSpPr>
        <p:spPr bwMode="auto">
          <a:xfrm flipH="1">
            <a:off x="0" y="5801673"/>
            <a:ext cx="9091613" cy="1069975"/>
          </a:xfrm>
          <a:custGeom>
            <a:avLst/>
            <a:gdLst>
              <a:gd name="T0" fmla="*/ 0 w 2872"/>
              <a:gd name="T1" fmla="*/ 0 h 338"/>
              <a:gd name="T2" fmla="*/ 2774 w 2872"/>
              <a:gd name="T3" fmla="*/ 0 h 338"/>
              <a:gd name="T4" fmla="*/ 2872 w 2872"/>
              <a:gd name="T5" fmla="*/ 98 h 338"/>
              <a:gd name="T6" fmla="*/ 2872 w 2872"/>
              <a:gd name="T7" fmla="*/ 338 h 338"/>
              <a:gd name="T8" fmla="*/ 0 w 2872"/>
              <a:gd name="T9" fmla="*/ 338 h 338"/>
              <a:gd name="T10" fmla="*/ 0 w 2872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872" h="338">
                <a:moveTo>
                  <a:pt x="0" y="0"/>
                </a:moveTo>
                <a:cubicBezTo>
                  <a:pt x="2774" y="0"/>
                  <a:pt x="2774" y="0"/>
                  <a:pt x="2774" y="0"/>
                </a:cubicBezTo>
                <a:cubicBezTo>
                  <a:pt x="2828" y="0"/>
                  <a:pt x="2872" y="44"/>
                  <a:pt x="2872" y="98"/>
                </a:cubicBezTo>
                <a:cubicBezTo>
                  <a:pt x="2872" y="338"/>
                  <a:pt x="2872" y="338"/>
                  <a:pt x="2872" y="338"/>
                </a:cubicBezTo>
                <a:cubicBezTo>
                  <a:pt x="0" y="338"/>
                  <a:pt x="0" y="338"/>
                  <a:pt x="0" y="338"/>
                </a:cubicBezTo>
                <a:lnTo>
                  <a:pt x="0" y="0"/>
                </a:lnTo>
                <a:close/>
              </a:path>
            </a:pathLst>
          </a:custGeom>
          <a:solidFill>
            <a:srgbClr val="F4ED2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Freeform 11"/>
          <p:cNvSpPr>
            <a:spLocks/>
          </p:cNvSpPr>
          <p:nvPr userDrawn="1"/>
        </p:nvSpPr>
        <p:spPr bwMode="auto">
          <a:xfrm flipH="1">
            <a:off x="1387946" y="5801673"/>
            <a:ext cx="6926263" cy="1069975"/>
          </a:xfrm>
          <a:custGeom>
            <a:avLst/>
            <a:gdLst>
              <a:gd name="T0" fmla="*/ 0 w 2188"/>
              <a:gd name="T1" fmla="*/ 0 h 338"/>
              <a:gd name="T2" fmla="*/ 2090 w 2188"/>
              <a:gd name="T3" fmla="*/ 0 h 338"/>
              <a:gd name="T4" fmla="*/ 2188 w 2188"/>
              <a:gd name="T5" fmla="*/ 98 h 338"/>
              <a:gd name="T6" fmla="*/ 2188 w 2188"/>
              <a:gd name="T7" fmla="*/ 338 h 338"/>
              <a:gd name="T8" fmla="*/ 0 w 2188"/>
              <a:gd name="T9" fmla="*/ 338 h 338"/>
              <a:gd name="T10" fmla="*/ 0 w 2188"/>
              <a:gd name="T11" fmla="*/ 0 h 3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188" h="338">
                <a:moveTo>
                  <a:pt x="0" y="0"/>
                </a:moveTo>
                <a:cubicBezTo>
                  <a:pt x="2090" y="0"/>
                  <a:pt x="2090" y="0"/>
                  <a:pt x="2090" y="0"/>
                </a:cubicBezTo>
                <a:cubicBezTo>
                  <a:pt x="2144" y="0"/>
                  <a:pt x="2188" y="44"/>
                  <a:pt x="2188" y="98"/>
                </a:cubicBezTo>
                <a:cubicBezTo>
                  <a:pt x="2188" y="338"/>
                  <a:pt x="2188" y="338"/>
                  <a:pt x="2188" y="338"/>
                </a:cubicBezTo>
                <a:cubicBezTo>
                  <a:pt x="0" y="338"/>
                  <a:pt x="0" y="338"/>
                  <a:pt x="0" y="338"/>
                </a:cubicBezTo>
                <a:lnTo>
                  <a:pt x="0" y="0"/>
                </a:ln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3" name="Freeform 12"/>
          <p:cNvSpPr>
            <a:spLocks/>
          </p:cNvSpPr>
          <p:nvPr userDrawn="1"/>
        </p:nvSpPr>
        <p:spPr bwMode="auto">
          <a:xfrm rot="5400000" flipH="1">
            <a:off x="6874580" y="1557207"/>
            <a:ext cx="5188658" cy="5446180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524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>
            <a:spLocks/>
          </p:cNvSpPr>
          <p:nvPr/>
        </p:nvSpPr>
        <p:spPr bwMode="auto">
          <a:xfrm rot="5400000" flipH="1">
            <a:off x="5710450" y="376451"/>
            <a:ext cx="6858000" cy="6105098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EF5359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 rot="16200000">
            <a:off x="-376451" y="379863"/>
            <a:ext cx="6858000" cy="6105098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fld id="{661E4A8B-BB9C-48A1-A703-18EFA02F632B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7" name="Freeform 6"/>
          <p:cNvSpPr>
            <a:spLocks/>
          </p:cNvSpPr>
          <p:nvPr userDrawn="1"/>
        </p:nvSpPr>
        <p:spPr bwMode="auto">
          <a:xfrm rot="5400000" flipH="1">
            <a:off x="5710450" y="376451"/>
            <a:ext cx="6858000" cy="6105098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D82A28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8" name="Freeform 7"/>
          <p:cNvSpPr>
            <a:spLocks/>
          </p:cNvSpPr>
          <p:nvPr userDrawn="1"/>
        </p:nvSpPr>
        <p:spPr bwMode="auto">
          <a:xfrm rot="16200000">
            <a:off x="-376451" y="379863"/>
            <a:ext cx="6858000" cy="6105098"/>
          </a:xfrm>
          <a:custGeom>
            <a:avLst/>
            <a:gdLst>
              <a:gd name="T0" fmla="*/ 1386 w 1386"/>
              <a:gd name="T1" fmla="*/ 0 h 2163"/>
              <a:gd name="T2" fmla="*/ 0 w 1386"/>
              <a:gd name="T3" fmla="*/ 0 h 2163"/>
              <a:gd name="T4" fmla="*/ 0 w 1386"/>
              <a:gd name="T5" fmla="*/ 2163 h 2163"/>
              <a:gd name="T6" fmla="*/ 985 w 1386"/>
              <a:gd name="T7" fmla="*/ 2163 h 2163"/>
              <a:gd name="T8" fmla="*/ 1386 w 1386"/>
              <a:gd name="T9" fmla="*/ 1763 h 2163"/>
              <a:gd name="T10" fmla="*/ 1386 w 1386"/>
              <a:gd name="T11" fmla="*/ 0 h 2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386" h="2163">
                <a:moveTo>
                  <a:pt x="1386" y="0"/>
                </a:moveTo>
                <a:cubicBezTo>
                  <a:pt x="0" y="0"/>
                  <a:pt x="0" y="0"/>
                  <a:pt x="0" y="0"/>
                </a:cubicBezTo>
                <a:cubicBezTo>
                  <a:pt x="0" y="2163"/>
                  <a:pt x="0" y="2163"/>
                  <a:pt x="0" y="2163"/>
                </a:cubicBezTo>
                <a:cubicBezTo>
                  <a:pt x="985" y="2163"/>
                  <a:pt x="985" y="2163"/>
                  <a:pt x="985" y="2163"/>
                </a:cubicBezTo>
                <a:cubicBezTo>
                  <a:pt x="1207" y="2163"/>
                  <a:pt x="1386" y="1984"/>
                  <a:pt x="1386" y="1763"/>
                </a:cubicBezTo>
                <a:lnTo>
                  <a:pt x="1386" y="0"/>
                </a:lnTo>
                <a:close/>
              </a:path>
            </a:pathLst>
          </a:custGeom>
          <a:solidFill>
            <a:srgbClr val="A6A6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755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87834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AF5DCF9-278C-3106-5BC0-B88CBC7C096F}"/>
              </a:ext>
            </a:extLst>
          </p:cNvPr>
          <p:cNvSpPr txBox="1"/>
          <p:nvPr/>
        </p:nvSpPr>
        <p:spPr>
          <a:xfrm>
            <a:off x="6614409" y="943130"/>
            <a:ext cx="4596983" cy="258532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cs typeface="Calibri"/>
              </a:rPr>
              <a:t>CAP National UNDRIP Engagement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B296ED-E6C7-5029-0BFD-2462C23D5A56}"/>
              </a:ext>
            </a:extLst>
          </p:cNvPr>
          <p:cNvSpPr txBox="1"/>
          <p:nvPr/>
        </p:nvSpPr>
        <p:spPr>
          <a:xfrm>
            <a:off x="5852409" y="4409606"/>
            <a:ext cx="6108491" cy="40011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cs typeface="Calibri"/>
              </a:rPr>
              <a:t>Have your say on Canada’s Draft UNDRIP Action Plan</a:t>
            </a:r>
            <a:endParaRPr lang="en-US" dirty="0">
              <a:cs typeface="Calibri"/>
            </a:endParaRPr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5FFBF461-D390-0903-82E1-05FCDC1B55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5827" y="3561523"/>
            <a:ext cx="2749825" cy="274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39152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1933" y="745067"/>
            <a:ext cx="9967667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CAP’s Recommendations (cont’d)</a:t>
            </a:r>
          </a:p>
          <a:p>
            <a:pPr marL="457200" indent="-4572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12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 startAt="4"/>
            </a:pPr>
            <a:r>
              <a:rPr lang="en-C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Abandonment of the “distinctions-based approach” to federal Indigenous policy. 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 startAt="4"/>
            </a:pPr>
            <a:r>
              <a:rPr lang="en-C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Proactive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measures to include CAP and its PTOs in all its legislative and administrative initiatives affecting Indigenous peoples;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 startAt="4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Amendment of the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UNDRIP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Act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provide that it becomes self-executing; i.e. that an affected person or organization may seek relief in the Superior Courts if their rights under the Declaration</a:t>
            </a:r>
            <a:r>
              <a:rPr lang="en-US" sz="24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are infringed; and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 startAt="4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Engagement by the federal government with CAP and its PTOs prior to the release of the annual reports required by the UNDRIP Act. 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4"/>
            </a:pPr>
            <a:endParaRPr lang="en-CA" dirty="0">
              <a:solidFill>
                <a:srgbClr val="000000"/>
              </a:solidFill>
              <a:latin typeface="ArialMT"/>
            </a:endParaRPr>
          </a:p>
          <a:p>
            <a:pPr marL="342900" indent="-342900">
              <a:buFont typeface="+mj-lt"/>
              <a:buAutoNum type="arabicPeriod" startAt="4"/>
            </a:pPr>
            <a:endParaRPr lang="en-CA" dirty="0">
              <a:solidFill>
                <a:srgbClr val="000000"/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591910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36863"/>
            <a:ext cx="1023899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Draft Action Plan – What </a:t>
            </a:r>
            <a:r>
              <a:rPr lang="en-CA" sz="320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it contains</a:t>
            </a:r>
            <a:endParaRPr lang="en-CA" sz="24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Dedicated chapters for each of First Nations, Inuit, and Metis priorities (as defined and recognized under the distinctions-based approach)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“Shared Priorities” section, addressing legislated priorities, including measures: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ensuring Canada’s laws are consistent with UNDRIP;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Addressing prejudice, violence, s</a:t>
            </a: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ystemic racism, and discrimination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Promoting good relations through human rights education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an oversight and accountability mechanism over implementation of UNDRIP;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Monitoring the implementation of the Action Plan.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CA" dirty="0">
              <a:solidFill>
                <a:srgbClr val="000000"/>
              </a:solidFill>
              <a:latin typeface="ArialMT"/>
            </a:endParaRPr>
          </a:p>
          <a:p>
            <a:pPr marL="342900" indent="-342900">
              <a:buFont typeface="+mj-lt"/>
              <a:buAutoNum type="arabicPeriod"/>
            </a:pPr>
            <a:endParaRPr lang="en-CA" dirty="0">
              <a:solidFill>
                <a:srgbClr val="000000"/>
              </a:solidFill>
              <a:latin typeface="ArialMT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4261659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750252"/>
            <a:ext cx="10238994" cy="7648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Draft Action Plan – What it contains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 startAt="3"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“Shared Priorities” section, addressing “cross-cutting” Indigenous priorities, including measures about: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Self-determination, self-government and recognition of treaties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Lands, Territories &amp; Resources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 &amp; Political Rights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Participation in decision-making and Indigenous institutions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Economic, health and social rights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Cultural, religious and linguistic rights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Education, information and media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3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and redress</a:t>
            </a:r>
          </a:p>
          <a:p>
            <a:pPr marL="800100" lvl="1" indent="-342900">
              <a:spcBef>
                <a:spcPts val="1200"/>
              </a:spcBef>
              <a:buFont typeface="+mj-lt"/>
              <a:buAutoNum type="arabicPeriod"/>
            </a:pP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 startAt="3"/>
            </a:pPr>
            <a:endParaRPr lang="en-CA" dirty="0">
              <a:solidFill>
                <a:srgbClr val="000000"/>
              </a:solidFill>
              <a:latin typeface="ArialMT"/>
            </a:endParaRPr>
          </a:p>
          <a:p>
            <a:pPr marL="342900" indent="-342900">
              <a:buFont typeface="+mj-lt"/>
              <a:buAutoNum type="arabicPeriod" startAt="3"/>
            </a:pPr>
            <a:endParaRPr lang="en-CA" dirty="0">
              <a:solidFill>
                <a:srgbClr val="000000"/>
              </a:solidFill>
              <a:latin typeface="ArialMT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val="3021140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320" y="825579"/>
            <a:ext cx="102389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Draft Action Plan – What it does NOT contain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12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Specific measures or chapters for CAP, non-status, or urban Indigenous peoples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Abandonment of the distinctions-based approach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Oversight over the implementation of UNDRIP and Action Plan that includes representation outside of 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AFN, ITK, MNC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i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Indian Act</a:t>
            </a: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Reforms – currently defined only as a “First Nations Priority”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8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 of non-status and Metis in programs such as the Post-Secondary Education Benefits and Non-Insured Health Benefits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02734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0319" y="825579"/>
            <a:ext cx="10946251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Draft Action Plan – What it does NOT contain (cont’d)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 startAt="6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Inclusive language to ensure that CAP’s community members are captured within measures and are recognized as equal partners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 startAt="6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Definitions 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 startAt="6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draft in the following sections: 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Vision for the Future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Shared Understandings/Principles</a:t>
            </a:r>
          </a:p>
          <a:p>
            <a:pPr marL="800100" lvl="1" indent="-342900">
              <a:spcBef>
                <a:spcPts val="600"/>
              </a:spcBef>
              <a:buFont typeface="+mj-lt"/>
              <a:buAutoNum type="arabicPeriod"/>
            </a:pPr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 3: Inuit Priorities</a:t>
            </a:r>
          </a:p>
          <a:p>
            <a:pPr marL="342900" indent="-342900">
              <a:spcBef>
                <a:spcPts val="600"/>
              </a:spcBef>
              <a:buFont typeface="+mj-lt"/>
              <a:buAutoNum type="arabicPeriod" startAt="6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Full implementation of the Daniels decision, including recognition of rights, programs and funding for General List and non-status peoples (tied in to other measures like abandonment of distinctions-based approach, participation in decision-making, etc.)</a:t>
            </a:r>
            <a:endParaRPr lang="fr-CA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600"/>
              </a:spcBef>
              <a:buFont typeface="+mj-lt"/>
              <a:buAutoNum type="arabicPeriod" startAt="6"/>
            </a:pPr>
            <a:r>
              <a:rPr lang="en-US" sz="2400" dirty="0">
                <a:latin typeface="Arial" panose="020B0604020202020204" pitchFamily="34" charset="0"/>
                <a:cs typeface="Times New Roman" panose="02020603050405020304" pitchFamily="18" charset="0"/>
              </a:rPr>
              <a:t>Inclusion of Southern Inuit in PSEB, etc.</a:t>
            </a:r>
            <a:endParaRPr lang="fr-CA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2232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48267"/>
            <a:ext cx="1023899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Why we are here</a:t>
            </a: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r>
              <a:rPr lang="en-CA" sz="2400" dirty="0">
                <a:latin typeface="Arial" panose="020B0604020202020204" pitchFamily="34" charset="0"/>
                <a:cs typeface="Times New Roman" panose="02020603050405020304" pitchFamily="18" charset="0"/>
              </a:rPr>
              <a:t>How would you like to see your community’s priorities reflected in CAP’s submissions on the Draft Action Plan?</a:t>
            </a:r>
          </a:p>
          <a:p>
            <a:pPr algn="ctr"/>
            <a:endParaRPr lang="en-CA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CA" sz="2400" dirty="0">
                <a:latin typeface="Arial" panose="020B0604020202020204" pitchFamily="34" charset="0"/>
                <a:cs typeface="Times New Roman" panose="02020603050405020304" pitchFamily="18" charset="0"/>
              </a:rPr>
              <a:t>What is missing from the Draft Action Plan?</a:t>
            </a:r>
          </a:p>
          <a:p>
            <a:pPr algn="ctr"/>
            <a:endParaRPr lang="en-CA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CA" sz="2400" dirty="0">
                <a:latin typeface="Arial" panose="020B0604020202020204" pitchFamily="34" charset="0"/>
                <a:cs typeface="Times New Roman" panose="02020603050405020304" pitchFamily="18" charset="0"/>
              </a:rPr>
              <a:t>What changes would you like to see CAP suggest?</a:t>
            </a:r>
          </a:p>
          <a:p>
            <a:pPr algn="ctr"/>
            <a:endParaRPr lang="en-CA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algn="ctr"/>
            <a:endParaRPr lang="en-CA" sz="2400" dirty="0"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86349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48267"/>
            <a:ext cx="10238994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Cross-cutting priorities</a:t>
            </a: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Self-determination, self-government and recognition of treaties</a:t>
            </a:r>
          </a:p>
          <a:p>
            <a:pPr algn="ctr"/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Lands, Territories &amp; Resources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(Pages 11-14)</a:t>
            </a:r>
          </a:p>
          <a:p>
            <a:pPr algn="ctr"/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11</a:t>
            </a:r>
          </a:p>
        </p:txBody>
      </p:sp>
    </p:spTree>
    <p:extLst>
      <p:ext uri="{BB962C8B-B14F-4D97-AF65-F5344CB8AC3E}">
        <p14:creationId xmlns:p14="http://schemas.microsoft.com/office/powerpoint/2010/main" val="6804579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48267"/>
            <a:ext cx="10238994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Cross-cutting priorities</a:t>
            </a: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lvl="1"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 &amp; Political Rights</a:t>
            </a:r>
          </a:p>
          <a:p>
            <a:pPr lvl="1"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Participation in decision-making and Indigenous Institutions</a:t>
            </a:r>
          </a:p>
          <a:p>
            <a:pPr lvl="1"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(Pages 15-17)</a:t>
            </a:r>
          </a:p>
          <a:p>
            <a:pPr lvl="1" algn="ctr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 algn="ctr"/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12</a:t>
            </a:r>
          </a:p>
        </p:txBody>
      </p:sp>
    </p:spTree>
    <p:extLst>
      <p:ext uri="{BB962C8B-B14F-4D97-AF65-F5344CB8AC3E}">
        <p14:creationId xmlns:p14="http://schemas.microsoft.com/office/powerpoint/2010/main" val="473193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48267"/>
            <a:ext cx="1023899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Cross-cutting priorities</a:t>
            </a: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Economic, health and social rights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Cultural, religious and linguistic rights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(Pages 17-19)</a:t>
            </a:r>
          </a:p>
          <a:p>
            <a:pPr algn="ctr"/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16</a:t>
            </a:r>
          </a:p>
        </p:txBody>
      </p:sp>
    </p:spTree>
    <p:extLst>
      <p:ext uri="{BB962C8B-B14F-4D97-AF65-F5344CB8AC3E}">
        <p14:creationId xmlns:p14="http://schemas.microsoft.com/office/powerpoint/2010/main" val="23905039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48267"/>
            <a:ext cx="10238994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Cross-cutting priorities</a:t>
            </a:r>
          </a:p>
          <a:p>
            <a:pPr algn="ctr"/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Education, information and media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Implementation and redress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(Pages 19-20)</a:t>
            </a:r>
          </a:p>
          <a:p>
            <a:pPr algn="ctr"/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3208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5113" y="2668555"/>
            <a:ext cx="10581773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</a:t>
            </a:r>
            <a:r>
              <a:rPr lang="en-CA" sz="3200" b="1" i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United Nations Declaration on the Rights of Indigenous Peoples Act</a:t>
            </a:r>
            <a:r>
              <a:rPr lang="en-CA" sz="3200" b="1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 requires the federal government to develop an “action plan” by June 2023 to achieve the objectives of UNDRIP.</a:t>
            </a:r>
            <a:endParaRPr lang="en-CA" sz="2000" b="1" dirty="0">
              <a:latin typeface="MrEavesXLModNarOT-Reg" panose="02000606040000020004" pitchFamily="2" charset="0"/>
            </a:endParaRPr>
          </a:p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2927444" y="1158249"/>
            <a:ext cx="63371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WHAT IS THE ACTION PLAN?</a:t>
            </a:r>
            <a:endParaRPr lang="en-CA" dirty="0">
              <a:latin typeface="MrEavesXLModNarOT-Reg" panose="02000606040000020004" pitchFamily="2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1017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48267"/>
            <a:ext cx="1023899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Legislated Priorities</a:t>
            </a:r>
          </a:p>
          <a:p>
            <a:pPr algn="ctr"/>
            <a:r>
              <a:rPr lang="en-CA" sz="24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(Pages 6-10)</a:t>
            </a: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Measures for ensuring that the laws of Canada are consistent with the UN Declaration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Addressing injustices, prejudice, violence, systemic racism and discrimination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Promoting mutual respect and understanding as well as good relations, including through human rights education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Ensuring oversight and accountability on the implementation of the Declaration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400" dirty="0"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</a:rPr>
              <a:t>Monitoring the implementation of the Action Plan and reviewing and reviewing the Plan</a:t>
            </a: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15</a:t>
            </a:r>
          </a:p>
        </p:txBody>
      </p:sp>
    </p:spTree>
    <p:extLst>
      <p:ext uri="{BB962C8B-B14F-4D97-AF65-F5344CB8AC3E}">
        <p14:creationId xmlns:p14="http://schemas.microsoft.com/office/powerpoint/2010/main" val="30332078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48267"/>
            <a:ext cx="10238994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Distinction Priorities</a:t>
            </a: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Chapter 2: First Nations Priorities (Pg. 21-25)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Chapter 3: Inuit Priorities (Pg. 26)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CA" sz="28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Chapter 4: </a:t>
            </a:r>
            <a:r>
              <a:rPr lang="fr-CA" sz="28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Métis</a:t>
            </a:r>
            <a:r>
              <a:rPr lang="en-CA" sz="2800" dirty="0">
                <a:latin typeface="Arial" panose="020B0604020202020204" pitchFamily="34" charset="0"/>
                <a:ea typeface="Lato Black" panose="020F0502020204030203" pitchFamily="34" charset="0"/>
                <a:cs typeface="Arial" panose="020B0604020202020204" pitchFamily="34" charset="0"/>
              </a:rPr>
              <a:t> Priorities (Pg. 27-29)</a:t>
            </a:r>
          </a:p>
          <a:p>
            <a:pPr algn="ctr"/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8535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948267"/>
            <a:ext cx="102389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Questions?</a:t>
            </a:r>
          </a:p>
          <a:p>
            <a:pPr algn="ctr"/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Other Comments?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19</a:t>
            </a:r>
          </a:p>
        </p:txBody>
      </p:sp>
    </p:spTree>
    <p:extLst>
      <p:ext uri="{BB962C8B-B14F-4D97-AF65-F5344CB8AC3E}">
        <p14:creationId xmlns:p14="http://schemas.microsoft.com/office/powerpoint/2010/main" val="38507487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76503" y="889109"/>
            <a:ext cx="10238994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The action plan must include, but is not limited to, measures that:</a:t>
            </a:r>
          </a:p>
          <a:p>
            <a:endParaRPr lang="en-CA" sz="2000" dirty="0">
              <a:latin typeface="MrEavesXLModNarOT-Reg" panose="02000606040000020004" pitchFamily="2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ArialMT"/>
              </a:rPr>
              <a:t>address injustices, combat prejudice and eliminate all forms of violence, racism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ArialMT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ArialMT"/>
              </a:rPr>
              <a:t>and discrimination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, including systemic racism and discrimination, against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Indigenous peoples and Indigenous elders, youth, children, women, men, persons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with disabilities and gender-diverse persons and two-spirit persons;</a:t>
            </a:r>
          </a:p>
          <a:p>
            <a:pPr>
              <a:spcBef>
                <a:spcPts val="600"/>
              </a:spcBef>
            </a:pPr>
            <a:endParaRPr lang="en-US" sz="1800" b="0" i="0" dirty="0">
              <a:solidFill>
                <a:srgbClr val="000000"/>
              </a:solidFill>
              <a:effectLst/>
              <a:latin typeface="ArialM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1" i="0" dirty="0">
                <a:solidFill>
                  <a:srgbClr val="000000"/>
                </a:solidFill>
                <a:effectLst/>
                <a:latin typeface="ArialMT"/>
              </a:rPr>
              <a:t>promote mutual respect and understanding as well as good relations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, including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through human rights education;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rgbClr val="000000"/>
              </a:solidFill>
              <a:latin typeface="ArialM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relate to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MT"/>
              </a:rPr>
              <a:t>monitoring, oversight, recourse or remedy or other accountability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ArialMT"/>
              </a:rPr>
              <a:t>measures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 with respect to the implementation of the Declaration; and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rgbClr val="000000"/>
              </a:solidFill>
              <a:latin typeface="ArialMT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relate to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MT"/>
              </a:rPr>
              <a:t>monitoring the implementation of the plan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and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ArialMT"/>
              </a:rPr>
              <a:t>reviewing and amending</a:t>
            </a:r>
            <a:b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</a:br>
            <a:r>
              <a:rPr lang="en-US" sz="1800" b="0" i="0" dirty="0">
                <a:solidFill>
                  <a:srgbClr val="000000"/>
                </a:solidFill>
                <a:effectLst/>
                <a:latin typeface="ArialMT"/>
              </a:rPr>
              <a:t>the plan.</a:t>
            </a:r>
            <a:r>
              <a:rPr lang="en-US" sz="2000" dirty="0"/>
              <a:t> </a:t>
            </a:r>
            <a:br>
              <a:rPr lang="en-US" sz="2000" dirty="0"/>
            </a:br>
            <a:endParaRPr lang="en-CA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45158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1052285"/>
            <a:ext cx="102389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Where we are in the process:</a:t>
            </a:r>
          </a:p>
          <a:p>
            <a:endParaRPr lang="en-CA" sz="2000" dirty="0">
              <a:latin typeface="MrEavesXLModNarOT-Reg" panose="02000606040000020004" pitchFamily="2" charset="0"/>
            </a:endParaRPr>
          </a:p>
          <a:p>
            <a:endParaRPr lang="en-CA" sz="2000" dirty="0">
              <a:latin typeface="MrEavesXLModNarOT-Reg" panose="02000606040000020004" pitchFamily="2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3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F3782BF-3729-F920-5EDF-6E1C544542A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727" y="1652449"/>
            <a:ext cx="12071273" cy="430361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37719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733246"/>
            <a:ext cx="1023899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CAP’s Engagement:</a:t>
            </a:r>
            <a:endParaRPr lang="en-CA" sz="16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CAP conducted two national pre-engagement sessions in March 2022, to provide recommended approaches on the development of the Action Plan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These engagements informed a submission made to Justice in June 2022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CAP conducted an engagement session at the September 2022 AGA, which included over 100 delegates from PTOs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Based on those discussions, CAP filed submissions to the federal government on what the Action Plan should include, in October 2022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CAP conducted an additional engagement session in December 2022 with further focus on structure, scope, and monitoring of the Action Plan</a:t>
            </a:r>
          </a:p>
          <a:p>
            <a:pPr marL="800100" lvl="1" indent="-342900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Those discussions informed CAP’s supplementary submissions to the federal government on the Action Plan, in December 2022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Many of the PTOs also provided written submissions through their own agreements or the public consultation</a:t>
            </a:r>
          </a:p>
          <a:p>
            <a:pPr marL="342900" indent="-34290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CAP has maintained regular contact with DOJ and worked with other departments to advocate for the recommendations and measures submitted, and negotiate for CAP’s inclusion in the Action Plan</a:t>
            </a:r>
            <a:endParaRPr lang="en-CA" sz="2000" dirty="0">
              <a:latin typeface="MrEavesXLModNarOT-Reg" panose="02000606040000020004" pitchFamily="2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563252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1143378"/>
            <a:ext cx="1023899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What now?</a:t>
            </a:r>
          </a:p>
          <a:p>
            <a:endParaRPr lang="en-CA" sz="3200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  <a:latin typeface="ArialMT"/>
              </a:rPr>
              <a:t>In March, CAP was provided with the “What we Learned to Date” report and the Draft Action Plan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  <a:latin typeface="ArialMT"/>
              </a:rPr>
              <a:t>Also in March, Department of Justice (DOJ) officials attended CAP’s Board of Directors meeting, where Board members provided initial feedback and comments on the Action Plan and Report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  <a:latin typeface="ArialMT"/>
              </a:rPr>
              <a:t>DOJ has requested all further feedback from CAP by the beginning of May 2023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  <a:latin typeface="ArialMT"/>
              </a:rPr>
              <a:t>Feedback should identify gaps in the draft Action Plan and provide proposed additions or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sz="2400" dirty="0">
              <a:solidFill>
                <a:srgbClr val="000000"/>
              </a:solidFill>
              <a:latin typeface="ArialMT"/>
            </a:endParaRPr>
          </a:p>
          <a:p>
            <a:endParaRPr lang="en-CA" sz="2000" dirty="0">
              <a:latin typeface="MrEavesXLModNarOT-Reg" panose="02000606040000020004" pitchFamily="2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740826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706676"/>
            <a:ext cx="10238994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CAP’s Submissions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12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There has been strong support in our communities for implementation of UNDRIP in Canada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Community members lack confidence in government to implement UNDRIP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Current “distinctions-based approach” must be abandoned – excludes non-status and off-reserve peoples and discriminates among Indigenous peoples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UNDRIP rights are not reaching CAP’s community members: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Freedom from discrimination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Self-determination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Self-government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Participation in decision-making through chosen representatives/institutions</a:t>
            </a:r>
          </a:p>
          <a:p>
            <a:pPr marL="800100" lvl="1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000" dirty="0">
                <a:solidFill>
                  <a:srgbClr val="000000"/>
                </a:solidFill>
                <a:latin typeface="ArialMT"/>
              </a:rPr>
              <a:t>Consultation and cooperation with Indigenous peoples through chosen representatives/institutions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>
              <a:solidFill>
                <a:srgbClr val="000000"/>
              </a:solidFill>
              <a:latin typeface="ArialMT"/>
            </a:endParaRPr>
          </a:p>
          <a:p>
            <a:endParaRPr lang="en-CA" sz="2000" dirty="0">
              <a:latin typeface="MrEavesXLModNarOT-Reg" panose="02000606040000020004" pitchFamily="2" charset="0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0636196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18866" y="1608667"/>
            <a:ext cx="1023899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CAP’s Submissions (continued)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12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  <a:latin typeface="ArialMT"/>
              </a:rPr>
              <a:t>The federal government discriminates between Indigenous peoples based on who it “counts” as Indigenous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CA" sz="2400" dirty="0">
              <a:solidFill>
                <a:srgbClr val="000000"/>
              </a:solidFill>
              <a:latin typeface="ArialMT"/>
            </a:endParaRP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CA" sz="2400" dirty="0">
                <a:solidFill>
                  <a:srgbClr val="000000"/>
                </a:solidFill>
                <a:latin typeface="ArialMT"/>
              </a:rPr>
              <a:t>This violates </a:t>
            </a:r>
            <a:r>
              <a:rPr lang="en-CA" sz="2400" b="1" dirty="0">
                <a:solidFill>
                  <a:srgbClr val="000000"/>
                </a:solidFill>
                <a:latin typeface="ArialMT"/>
              </a:rPr>
              <a:t>Article 33 of UNDRIP</a:t>
            </a:r>
            <a:r>
              <a:rPr lang="en-CA" sz="2400" dirty="0">
                <a:solidFill>
                  <a:srgbClr val="000000"/>
                </a:solidFill>
                <a:latin typeface="ArialMT"/>
              </a:rPr>
              <a:t>: </a:t>
            </a: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Indigenous peoples’ right to “their own identity or membership in accordance with their customs and traditions” and to select membership of their institutions in accordance with their own procedures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CA" dirty="0">
              <a:solidFill>
                <a:srgbClr val="000000"/>
              </a:solidFill>
              <a:latin typeface="ArialMT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57860" y="6356350"/>
            <a:ext cx="1134140" cy="365125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defRPr>
            </a:lvl1pPr>
          </a:lstStyle>
          <a:p>
            <a:r>
              <a:rPr lang="en-CA" dirty="0">
                <a:solidFill>
                  <a:schemeClr val="tx1"/>
                </a:solidFill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3459370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01933" y="745067"/>
            <a:ext cx="9967667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latin typeface="Lato Black" panose="020F0502020204030203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CAP’s Recommendations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CA" sz="1200" b="1" dirty="0">
              <a:latin typeface="Lato Black" panose="020F0502020204030203" pitchFamily="34" charset="0"/>
              <a:ea typeface="Lato Black" panose="020F0502020204030203" pitchFamily="34" charset="0"/>
              <a:cs typeface="Lato Black" panose="020F0502020204030203" pitchFamily="34" charset="0"/>
            </a:endParaRPr>
          </a:p>
          <a:p>
            <a:r>
              <a:rPr lang="en-CA" sz="2400" dirty="0">
                <a:solidFill>
                  <a:srgbClr val="000000"/>
                </a:solidFill>
                <a:latin typeface="ArialMT"/>
              </a:rPr>
              <a:t>CAP identified seven priorities for the federal government to address in the Action Plan: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CA" sz="2400" dirty="0">
                <a:solidFill>
                  <a:srgbClr val="000000"/>
                </a:solidFill>
                <a:latin typeface="ArialMT"/>
              </a:rPr>
              <a:t>Elimination of second-generation cut-off in the </a:t>
            </a:r>
            <a:r>
              <a:rPr lang="en-CA" sz="2400" i="1" dirty="0">
                <a:solidFill>
                  <a:srgbClr val="000000"/>
                </a:solidFill>
                <a:latin typeface="ArialMT"/>
              </a:rPr>
              <a:t>Indian Act</a:t>
            </a:r>
            <a:endParaRPr lang="en-CA" sz="2400" dirty="0">
              <a:solidFill>
                <a:srgbClr val="000000"/>
              </a:solidFill>
              <a:latin typeface="ArialMT"/>
            </a:endParaRP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CA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Inclusion of non-status Indians and off-reserve (non-MNC) Métis in the Post-Secondary Education Benefits and Non-Insured Health Benefits programs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C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Define “</a:t>
            </a:r>
            <a:r>
              <a:rPr lang="en-CA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Indigenous Governing Body</a:t>
            </a:r>
            <a:r>
              <a:rPr lang="en-C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” in policy and legislation to include representative organizations like CAP and its PTOs.</a:t>
            </a:r>
          </a:p>
          <a:p>
            <a:pPr lvl="1">
              <a:spcBef>
                <a:spcPts val="1200"/>
              </a:spcBef>
            </a:pPr>
            <a:r>
              <a:rPr lang="en-C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This would allow these organizations to administer programs or exercise legislative authority under federal legislation like the </a:t>
            </a:r>
            <a:r>
              <a:rPr lang="en-CA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Act respecting First Nations, Inuit and Métis children, youth and families </a:t>
            </a:r>
            <a:r>
              <a:rPr lang="en-C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(Bill C-92) or the </a:t>
            </a:r>
            <a:r>
              <a:rPr lang="en-CA" sz="2400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Indigenous Languages Act</a:t>
            </a:r>
            <a:r>
              <a:rPr lang="en-CA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  <a:endParaRPr lang="en-US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buFont typeface="+mj-lt"/>
              <a:buAutoNum type="arabicPeriod"/>
            </a:pPr>
            <a:endParaRPr lang="en-CA" dirty="0">
              <a:solidFill>
                <a:srgbClr val="000000"/>
              </a:solidFill>
              <a:latin typeface="ArialMT"/>
            </a:endParaRPr>
          </a:p>
          <a:p>
            <a:pPr marL="342900" indent="-342900">
              <a:buFont typeface="+mj-lt"/>
              <a:buAutoNum type="arabicPeriod"/>
            </a:pPr>
            <a:endParaRPr lang="en-CA" dirty="0">
              <a:solidFill>
                <a:srgbClr val="000000"/>
              </a:solidFill>
              <a:latin typeface="ArialMT"/>
            </a:endParaRPr>
          </a:p>
        </p:txBody>
      </p:sp>
    </p:spTree>
    <p:extLst>
      <p:ext uri="{BB962C8B-B14F-4D97-AF65-F5344CB8AC3E}">
        <p14:creationId xmlns:p14="http://schemas.microsoft.com/office/powerpoint/2010/main" val="149313921"/>
      </p:ext>
    </p:extLst>
  </p:cSld>
  <p:clrMapOvr>
    <a:masterClrMapping/>
  </p:clrMapOvr>
</p:sld>
</file>

<file path=ppt/theme/theme1.xml><?xml version="1.0" encoding="utf-8"?>
<a:theme xmlns:a="http://schemas.openxmlformats.org/drawingml/2006/main" name="CAP Powerpoint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AP Powerpoint Theme" id="{E7064AEC-9E58-4AAF-B2AD-EB584E9865C5}" vid="{D0886E66-8821-4217-B607-0137E037E5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5A91AE83A90A489E0B48E3D07AD25A" ma:contentTypeVersion="13" ma:contentTypeDescription="Create a new document." ma:contentTypeScope="" ma:versionID="7d84a4c4cca277bde06e20c22ca39c50">
  <xsd:schema xmlns:xsd="http://www.w3.org/2001/XMLSchema" xmlns:xs="http://www.w3.org/2001/XMLSchema" xmlns:p="http://schemas.microsoft.com/office/2006/metadata/properties" xmlns:ns2="010af3fb-b029-4a8f-a6a6-ee315d4c69ed" xmlns:ns3="2cf2c5eb-644c-455d-a8c5-c845d24c9e5c" targetNamespace="http://schemas.microsoft.com/office/2006/metadata/properties" ma:root="true" ma:fieldsID="6dfba83157deaffa4931ed8947a92a73" ns2:_="" ns3:_="">
    <xsd:import namespace="010af3fb-b029-4a8f-a6a6-ee315d4c69ed"/>
    <xsd:import namespace="2cf2c5eb-644c-455d-a8c5-c845d24c9e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0af3fb-b029-4a8f-a6a6-ee315d4c69e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5074076-75cf-4fca-9fbd-76bec955284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f2c5eb-644c-455d-a8c5-c845d24c9e5c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dab59585-de9a-4396-94db-7f7d7773c53f}" ma:internalName="TaxCatchAll" ma:showField="CatchAllData" ma:web="2cf2c5eb-644c-455d-a8c5-c845d24c9e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10af3fb-b029-4a8f-a6a6-ee315d4c69ed">
      <Terms xmlns="http://schemas.microsoft.com/office/infopath/2007/PartnerControls"/>
    </lcf76f155ced4ddcb4097134ff3c332f>
    <TaxCatchAll xmlns="2cf2c5eb-644c-455d-a8c5-c845d24c9e5c" xsi:nil="true"/>
  </documentManagement>
</p:properties>
</file>

<file path=customXml/itemProps1.xml><?xml version="1.0" encoding="utf-8"?>
<ds:datastoreItem xmlns:ds="http://schemas.openxmlformats.org/officeDocument/2006/customXml" ds:itemID="{971A0E92-3321-42E8-9C4B-14C84D06ED0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10af3fb-b029-4a8f-a6a6-ee315d4c69ed"/>
    <ds:schemaRef ds:uri="2cf2c5eb-644c-455d-a8c5-c845d24c9e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6BAE8-B1CD-4D3D-8F8E-E97442E17E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55B109-1F46-46F8-8F9F-CE8149113A9B}">
  <ds:schemaRefs>
    <ds:schemaRef ds:uri="http://schemas.microsoft.com/office/2006/metadata/properties"/>
    <ds:schemaRef ds:uri="http://schemas.microsoft.com/office/infopath/2007/PartnerControls"/>
    <ds:schemaRef ds:uri="010af3fb-b029-4a8f-a6a6-ee315d4c69ed"/>
    <ds:schemaRef ds:uri="2cf2c5eb-644c-455d-a8c5-c845d24c9e5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CAP Powerpoint Theme</Template>
  <TotalTime>1725</TotalTime>
  <Words>1339</Words>
  <Application>Microsoft Office PowerPoint</Application>
  <PresentationFormat>Widescreen</PresentationFormat>
  <Paragraphs>174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ArialMT</vt:lpstr>
      <vt:lpstr>Calibri</vt:lpstr>
      <vt:lpstr>Lato Black</vt:lpstr>
      <vt:lpstr>MrEavesXLModNarOT-Reg</vt:lpstr>
      <vt:lpstr>Wingdings</vt:lpstr>
      <vt:lpstr>CAP Powerpoint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Jasmine Nahfawi</dc:creator>
  <cp:lastModifiedBy>Emma Wall</cp:lastModifiedBy>
  <cp:revision>90</cp:revision>
  <dcterms:created xsi:type="dcterms:W3CDTF">2020-05-25T18:34:47Z</dcterms:created>
  <dcterms:modified xsi:type="dcterms:W3CDTF">2023-04-26T13:22:09Z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0x010100735A91AE83A90A489E0B48E3D07AD25A</vt:lpwstr>
  </property>
  <property fmtid="{D5CDD505-2E9C-101B-9397-08002B2CF9AE}" pid="3" name="MediaServiceImageTags">
    <vt:lpwstr/>
  </property>
</Properties>
</file>