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3.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4.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5.xml" ContentType="application/vnd.openxmlformats-officedocument.presentationml.notesSlide+xml"/>
  <Override PartName="/ppt/tags/tag19.xml" ContentType="application/vnd.openxmlformats-officedocument.presentationml.tags+xml"/>
  <Override PartName="/ppt/notesSlides/notesSlide6.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7.xml" ContentType="application/vnd.openxmlformats-officedocument.presentationml.notesSlide+xml"/>
  <Override PartName="/ppt/tags/tag22.xml" ContentType="application/vnd.openxmlformats-officedocument.presentationml.tags+xml"/>
  <Override PartName="/ppt/notesSlides/notesSlide8.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9.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0.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11.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12.xml" ContentType="application/vnd.openxmlformats-officedocument.presentationml.notesSlide+xml"/>
  <Override PartName="/ppt/tags/tag31.xml" ContentType="application/vnd.openxmlformats-officedocument.presentationml.tags+xml"/>
  <Override PartName="/ppt/notesSlides/notesSlide13.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14.xml" ContentType="application/vnd.openxmlformats-officedocument.presentationml.notesSlide+xml"/>
  <Override PartName="/ppt/tags/tag34.xml" ContentType="application/vnd.openxmlformats-officedocument.presentationml.tags+xml"/>
  <Override PartName="/ppt/notesSlides/notesSlide15.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handoutMasterIdLst>
    <p:handoutMasterId r:id="rId25"/>
  </p:handoutMasterIdLst>
  <p:sldIdLst>
    <p:sldId id="256" r:id="rId5"/>
    <p:sldId id="267" r:id="rId6"/>
    <p:sldId id="266" r:id="rId7"/>
    <p:sldId id="268" r:id="rId8"/>
    <p:sldId id="269" r:id="rId9"/>
    <p:sldId id="270" r:id="rId10"/>
    <p:sldId id="271" r:id="rId11"/>
    <p:sldId id="272" r:id="rId12"/>
    <p:sldId id="273" r:id="rId13"/>
    <p:sldId id="274" r:id="rId14"/>
    <p:sldId id="275" r:id="rId15"/>
    <p:sldId id="276" r:id="rId16"/>
    <p:sldId id="277" r:id="rId17"/>
    <p:sldId id="278" r:id="rId18"/>
    <p:sldId id="282" r:id="rId19"/>
    <p:sldId id="284" r:id="rId20"/>
    <p:sldId id="281" r:id="rId21"/>
    <p:sldId id="286" r:id="rId22"/>
    <p:sldId id="28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D2E"/>
    <a:srgbClr val="D82A28"/>
    <a:srgbClr val="F9DD45"/>
    <a:srgbClr val="A6A6A6"/>
    <a:srgbClr val="EF53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1185" autoAdjust="0"/>
  </p:normalViewPr>
  <p:slideViewPr>
    <p:cSldViewPr snapToGrid="0">
      <p:cViewPr varScale="1">
        <p:scale>
          <a:sx n="73" d="100"/>
          <a:sy n="73" d="100"/>
        </p:scale>
        <p:origin x="594" y="5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9" d="100"/>
          <a:sy n="69" d="100"/>
        </p:scale>
        <p:origin x="2784" y="1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1AA9061-C11B-46B6-9A2E-A11C29BBE3D5}" type="datetimeFigureOut">
              <a:rPr lang="en-CA" smtClean="0"/>
              <a:t>2023-04-25</a:t>
            </a:fld>
            <a:endParaRPr lang="en-CA" dirty="0"/>
          </a:p>
        </p:txBody>
      </p:sp>
      <p:sp>
        <p:nvSpPr>
          <p:cNvPr id="4" name="Footer Placeholder 3"/>
          <p:cNvSpPr>
            <a:spLocks noGrp="1"/>
          </p:cNvSpPr>
          <p:nvPr>
            <p:ph type="ftr" sz="quarter" idx="2"/>
          </p:nvPr>
        </p:nvSpPr>
        <p:spPr>
          <a:xfrm>
            <a:off x="0" y="8685214"/>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4"/>
            <a:ext cx="2971800" cy="458787"/>
          </a:xfrm>
          <a:prstGeom prst="rect">
            <a:avLst/>
          </a:prstGeom>
        </p:spPr>
        <p:txBody>
          <a:bodyPr vert="horz" lIns="91440" tIns="45720" rIns="91440" bIns="45720" rtlCol="0" anchor="b"/>
          <a:lstStyle>
            <a:lvl1pPr algn="r">
              <a:defRPr sz="1200"/>
            </a:lvl1pPr>
          </a:lstStyle>
          <a:p>
            <a:fld id="{2FD80C4C-3F51-4A63-8BC0-EABD20231B0A}" type="slidenum">
              <a:rPr lang="en-CA" smtClean="0"/>
              <a:t>‹N°›</a:t>
            </a:fld>
            <a:endParaRPr lang="en-CA" dirty="0"/>
          </a:p>
        </p:txBody>
      </p:sp>
    </p:spTree>
    <p:extLst>
      <p:ext uri="{BB962C8B-B14F-4D97-AF65-F5344CB8AC3E}">
        <p14:creationId xmlns:p14="http://schemas.microsoft.com/office/powerpoint/2010/main" val="1235906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BD1C38-6A16-4D58-B31A-CDB97463B42C}" type="datetimeFigureOut">
              <a:rPr lang="en-CA" smtClean="0"/>
              <a:t>2023-04-25</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4"/>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4"/>
            <a:ext cx="2971800" cy="458787"/>
          </a:xfrm>
          <a:prstGeom prst="rect">
            <a:avLst/>
          </a:prstGeom>
        </p:spPr>
        <p:txBody>
          <a:bodyPr vert="horz" lIns="91440" tIns="45720" rIns="91440" bIns="45720" rtlCol="0" anchor="b"/>
          <a:lstStyle>
            <a:lvl1pPr algn="r">
              <a:defRPr sz="1200"/>
            </a:lvl1pPr>
          </a:lstStyle>
          <a:p>
            <a:fld id="{52CCB550-26D2-4B3A-816B-FF6F4302E5A9}" type="slidenum">
              <a:rPr lang="en-CA" smtClean="0"/>
              <a:t>‹N°›</a:t>
            </a:fld>
            <a:endParaRPr lang="en-CA" dirty="0"/>
          </a:p>
        </p:txBody>
      </p:sp>
    </p:spTree>
    <p:extLst>
      <p:ext uri="{BB962C8B-B14F-4D97-AF65-F5344CB8AC3E}">
        <p14:creationId xmlns:p14="http://schemas.microsoft.com/office/powerpoint/2010/main" val="2288969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TRADUCTION</a:t>
            </a:r>
          </a:p>
          <a:p>
            <a:r>
              <a:rPr lang="fr-CA" dirty="0"/>
              <a:t>Juin 2021 — Sanction royale</a:t>
            </a:r>
          </a:p>
          <a:p>
            <a:r>
              <a:rPr lang="fr-CA" dirty="0"/>
              <a:t>La cohésion des mesures législatives commence et se poursuit</a:t>
            </a:r>
          </a:p>
          <a:p>
            <a:r>
              <a:rPr lang="fr-CA" dirty="0"/>
              <a:t>Hiver 2021/automne 2022 — Étape I du processus de mobilisation</a:t>
            </a:r>
          </a:p>
          <a:p>
            <a:r>
              <a:rPr lang="fr-CA" dirty="0"/>
              <a:t>Appel d’offres relatives à l’appui à la participation autochtone (10 déc., au 5 avril 2022)</a:t>
            </a:r>
          </a:p>
          <a:p>
            <a:r>
              <a:rPr lang="fr-CA" dirty="0"/>
              <a:t>Consultations en cours dirigées par les Autochtones</a:t>
            </a:r>
          </a:p>
          <a:p>
            <a:r>
              <a:rPr lang="fr-CA" dirty="0"/>
              <a:t>Engagements ciblés Couronne-Autochtones</a:t>
            </a:r>
          </a:p>
          <a:p>
            <a:r>
              <a:rPr lang="fr-CA" dirty="0"/>
              <a:t>Collaboration interministérielle en cours</a:t>
            </a:r>
          </a:p>
          <a:p>
            <a:r>
              <a:rPr lang="fr-CA" dirty="0"/>
              <a:t>Séances de partage de l’information sur le processus avec les industries et autres intervenants</a:t>
            </a:r>
          </a:p>
          <a:p>
            <a:r>
              <a:rPr lang="fr-CA" dirty="0"/>
              <a:t>Automne 2002/Hiver 2023 — Discussions de politique interne</a:t>
            </a:r>
          </a:p>
          <a:p>
            <a:r>
              <a:rPr lang="fr-CA" dirty="0"/>
              <a:t>Résultats de la mobilisation initiale analysés avec des partenaires autochtones et des ONG</a:t>
            </a:r>
          </a:p>
          <a:p>
            <a:r>
              <a:rPr lang="fr-CA" dirty="0"/>
              <a:t>Séances de discussions sur le partage de l’information avec les intervenants de l’industrie (5 séances)</a:t>
            </a:r>
          </a:p>
          <a:p>
            <a:r>
              <a:rPr lang="fr-CA" dirty="0"/>
              <a:t>Élaboration d’un rapport « Ce que nous avons appris » et ébauche d’un plan d’action</a:t>
            </a:r>
          </a:p>
          <a:p>
            <a:r>
              <a:rPr lang="fr-CA" dirty="0"/>
              <a:t>Hiver/printemps 2023 — Étape 2 Validation</a:t>
            </a:r>
          </a:p>
          <a:p>
            <a:r>
              <a:rPr lang="fr-CA" dirty="0"/>
              <a:t>Publication du rapport « Ce que nous avons appris » et ébauche d’un plan d’action</a:t>
            </a:r>
          </a:p>
          <a:p>
            <a:r>
              <a:rPr lang="fr-CA" dirty="0"/>
              <a:t>Consultations en cours dirigées par des Autochtones</a:t>
            </a:r>
          </a:p>
          <a:p>
            <a:r>
              <a:rPr lang="fr-CA" dirty="0"/>
              <a:t>Engagement Couronne-Autochtones, suite</a:t>
            </a:r>
          </a:p>
          <a:p>
            <a:r>
              <a:rPr lang="fr-CA" dirty="0"/>
              <a:t>Collaboration interministérielle en cours </a:t>
            </a:r>
          </a:p>
          <a:p>
            <a:r>
              <a:rPr lang="fr-CA" dirty="0"/>
              <a:t>Communication en cours avec les provinces et les territoires</a:t>
            </a:r>
          </a:p>
          <a:p>
            <a:r>
              <a:rPr lang="fr-CA" dirty="0"/>
              <a:t>Séances de discussions sur le partage de l’information avec les intervenants de l’industrie (5 séances)</a:t>
            </a:r>
          </a:p>
          <a:p>
            <a:r>
              <a:rPr lang="fr-CA" dirty="0"/>
              <a:t>Achèvement du plan d’action avec les partenaires autochtones et les ONG</a:t>
            </a:r>
          </a:p>
          <a:p>
            <a:r>
              <a:rPr lang="fr-CA" dirty="0"/>
              <a:t>Juin 2023 — Plan d’action terminé</a:t>
            </a:r>
          </a:p>
          <a:p>
            <a:r>
              <a:rPr lang="fr-CA" dirty="0"/>
              <a:t>
</a:t>
            </a:r>
          </a:p>
        </p:txBody>
      </p:sp>
      <p:sp>
        <p:nvSpPr>
          <p:cNvPr id="4" name="Espace réservé du numéro de diapositive 3"/>
          <p:cNvSpPr>
            <a:spLocks noGrp="1"/>
          </p:cNvSpPr>
          <p:nvPr>
            <p:ph type="sldNum" sz="quarter" idx="5"/>
          </p:nvPr>
        </p:nvSpPr>
        <p:spPr/>
        <p:txBody>
          <a:bodyPr/>
          <a:lstStyle/>
          <a:p>
            <a:fld id="{52CCB550-26D2-4B3A-816B-FF6F4302E5A9}" type="slidenum">
              <a:rPr lang="en-CA" smtClean="0"/>
              <a:t>4</a:t>
            </a:fld>
            <a:endParaRPr lang="en-CA" dirty="0"/>
          </a:p>
        </p:txBody>
      </p:sp>
    </p:spTree>
    <p:extLst>
      <p:ext uri="{BB962C8B-B14F-4D97-AF65-F5344CB8AC3E}">
        <p14:creationId xmlns:p14="http://schemas.microsoft.com/office/powerpoint/2010/main" val="3693890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52CCB550-26D2-4B3A-816B-FF6F4302E5A9}" type="slidenum">
              <a:rPr lang="en-CA" smtClean="0"/>
              <a:t>13</a:t>
            </a:fld>
            <a:endParaRPr lang="en-CA" dirty="0"/>
          </a:p>
        </p:txBody>
      </p:sp>
    </p:spTree>
    <p:extLst>
      <p:ext uri="{BB962C8B-B14F-4D97-AF65-F5344CB8AC3E}">
        <p14:creationId xmlns:p14="http://schemas.microsoft.com/office/powerpoint/2010/main" val="1646605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52CCB550-26D2-4B3A-816B-FF6F4302E5A9}" type="slidenum">
              <a:rPr lang="en-CA" smtClean="0"/>
              <a:t>14</a:t>
            </a:fld>
            <a:endParaRPr lang="en-CA" dirty="0"/>
          </a:p>
        </p:txBody>
      </p:sp>
    </p:spTree>
    <p:extLst>
      <p:ext uri="{BB962C8B-B14F-4D97-AF65-F5344CB8AC3E}">
        <p14:creationId xmlns:p14="http://schemas.microsoft.com/office/powerpoint/2010/main" val="1637642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52CCB550-26D2-4B3A-816B-FF6F4302E5A9}" type="slidenum">
              <a:rPr lang="en-CA" smtClean="0"/>
              <a:t>15</a:t>
            </a:fld>
            <a:endParaRPr lang="en-CA" dirty="0"/>
          </a:p>
        </p:txBody>
      </p:sp>
    </p:spTree>
    <p:extLst>
      <p:ext uri="{BB962C8B-B14F-4D97-AF65-F5344CB8AC3E}">
        <p14:creationId xmlns:p14="http://schemas.microsoft.com/office/powerpoint/2010/main" val="19580570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52CCB550-26D2-4B3A-816B-FF6F4302E5A9}" type="slidenum">
              <a:rPr lang="en-CA" smtClean="0"/>
              <a:t>16</a:t>
            </a:fld>
            <a:endParaRPr lang="en-CA" dirty="0"/>
          </a:p>
        </p:txBody>
      </p:sp>
    </p:spTree>
    <p:extLst>
      <p:ext uri="{BB962C8B-B14F-4D97-AF65-F5344CB8AC3E}">
        <p14:creationId xmlns:p14="http://schemas.microsoft.com/office/powerpoint/2010/main" val="17250475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52CCB550-26D2-4B3A-816B-FF6F4302E5A9}" type="slidenum">
              <a:rPr lang="en-CA" smtClean="0"/>
              <a:t>17</a:t>
            </a:fld>
            <a:endParaRPr lang="en-CA" dirty="0"/>
          </a:p>
        </p:txBody>
      </p:sp>
    </p:spTree>
    <p:extLst>
      <p:ext uri="{BB962C8B-B14F-4D97-AF65-F5344CB8AC3E}">
        <p14:creationId xmlns:p14="http://schemas.microsoft.com/office/powerpoint/2010/main" val="19548366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52CCB550-26D2-4B3A-816B-FF6F4302E5A9}" type="slidenum">
              <a:rPr lang="en-CA" smtClean="0"/>
              <a:t>18</a:t>
            </a:fld>
            <a:endParaRPr lang="en-CA" dirty="0"/>
          </a:p>
        </p:txBody>
      </p:sp>
    </p:spTree>
    <p:extLst>
      <p:ext uri="{BB962C8B-B14F-4D97-AF65-F5344CB8AC3E}">
        <p14:creationId xmlns:p14="http://schemas.microsoft.com/office/powerpoint/2010/main" val="9314028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52CCB550-26D2-4B3A-816B-FF6F4302E5A9}" type="slidenum">
              <a:rPr lang="en-CA" smtClean="0"/>
              <a:t>19</a:t>
            </a:fld>
            <a:endParaRPr lang="en-CA" dirty="0"/>
          </a:p>
        </p:txBody>
      </p:sp>
    </p:spTree>
    <p:extLst>
      <p:ext uri="{BB962C8B-B14F-4D97-AF65-F5344CB8AC3E}">
        <p14:creationId xmlns:p14="http://schemas.microsoft.com/office/powerpoint/2010/main" val="2675371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52CCB550-26D2-4B3A-816B-FF6F4302E5A9}" type="slidenum">
              <a:rPr lang="en-CA" smtClean="0"/>
              <a:t>5</a:t>
            </a:fld>
            <a:endParaRPr lang="en-CA" dirty="0"/>
          </a:p>
        </p:txBody>
      </p:sp>
    </p:spTree>
    <p:extLst>
      <p:ext uri="{BB962C8B-B14F-4D97-AF65-F5344CB8AC3E}">
        <p14:creationId xmlns:p14="http://schemas.microsoft.com/office/powerpoint/2010/main" val="3613037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52CCB550-26D2-4B3A-816B-FF6F4302E5A9}" type="slidenum">
              <a:rPr lang="en-CA" smtClean="0"/>
              <a:t>6</a:t>
            </a:fld>
            <a:endParaRPr lang="en-CA" dirty="0"/>
          </a:p>
        </p:txBody>
      </p:sp>
    </p:spTree>
    <p:extLst>
      <p:ext uri="{BB962C8B-B14F-4D97-AF65-F5344CB8AC3E}">
        <p14:creationId xmlns:p14="http://schemas.microsoft.com/office/powerpoint/2010/main" val="2235246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52CCB550-26D2-4B3A-816B-FF6F4302E5A9}" type="slidenum">
              <a:rPr lang="en-CA" smtClean="0"/>
              <a:t>7</a:t>
            </a:fld>
            <a:endParaRPr lang="en-CA" dirty="0"/>
          </a:p>
        </p:txBody>
      </p:sp>
    </p:spTree>
    <p:extLst>
      <p:ext uri="{BB962C8B-B14F-4D97-AF65-F5344CB8AC3E}">
        <p14:creationId xmlns:p14="http://schemas.microsoft.com/office/powerpoint/2010/main" val="1163334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52CCB550-26D2-4B3A-816B-FF6F4302E5A9}" type="slidenum">
              <a:rPr lang="en-CA" smtClean="0"/>
              <a:t>8</a:t>
            </a:fld>
            <a:endParaRPr lang="en-CA" dirty="0"/>
          </a:p>
        </p:txBody>
      </p:sp>
    </p:spTree>
    <p:extLst>
      <p:ext uri="{BB962C8B-B14F-4D97-AF65-F5344CB8AC3E}">
        <p14:creationId xmlns:p14="http://schemas.microsoft.com/office/powerpoint/2010/main" val="1960107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52CCB550-26D2-4B3A-816B-FF6F4302E5A9}" type="slidenum">
              <a:rPr lang="en-CA" smtClean="0"/>
              <a:t>9</a:t>
            </a:fld>
            <a:endParaRPr lang="en-CA" dirty="0"/>
          </a:p>
        </p:txBody>
      </p:sp>
    </p:spTree>
    <p:extLst>
      <p:ext uri="{BB962C8B-B14F-4D97-AF65-F5344CB8AC3E}">
        <p14:creationId xmlns:p14="http://schemas.microsoft.com/office/powerpoint/2010/main" val="831432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52CCB550-26D2-4B3A-816B-FF6F4302E5A9}" type="slidenum">
              <a:rPr lang="en-CA" smtClean="0"/>
              <a:t>10</a:t>
            </a:fld>
            <a:endParaRPr lang="en-CA" dirty="0"/>
          </a:p>
        </p:txBody>
      </p:sp>
    </p:spTree>
    <p:extLst>
      <p:ext uri="{BB962C8B-B14F-4D97-AF65-F5344CB8AC3E}">
        <p14:creationId xmlns:p14="http://schemas.microsoft.com/office/powerpoint/2010/main" val="1635415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52CCB550-26D2-4B3A-816B-FF6F4302E5A9}" type="slidenum">
              <a:rPr lang="en-CA" smtClean="0"/>
              <a:t>11</a:t>
            </a:fld>
            <a:endParaRPr lang="en-CA" dirty="0"/>
          </a:p>
        </p:txBody>
      </p:sp>
    </p:spTree>
    <p:extLst>
      <p:ext uri="{BB962C8B-B14F-4D97-AF65-F5344CB8AC3E}">
        <p14:creationId xmlns:p14="http://schemas.microsoft.com/office/powerpoint/2010/main" val="3934205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52CCB550-26D2-4B3A-816B-FF6F4302E5A9}" type="slidenum">
              <a:rPr lang="en-CA" smtClean="0"/>
              <a:t>12</a:t>
            </a:fld>
            <a:endParaRPr lang="en-CA" dirty="0"/>
          </a:p>
        </p:txBody>
      </p:sp>
    </p:spTree>
    <p:extLst>
      <p:ext uri="{BB962C8B-B14F-4D97-AF65-F5344CB8AC3E}">
        <p14:creationId xmlns:p14="http://schemas.microsoft.com/office/powerpoint/2010/main" val="2868905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age">
    <p:spTree>
      <p:nvGrpSpPr>
        <p:cNvPr id="1" name=""/>
        <p:cNvGrpSpPr/>
        <p:nvPr/>
      </p:nvGrpSpPr>
      <p:grpSpPr>
        <a:xfrm>
          <a:off x="0" y="0"/>
          <a:ext cx="0" cy="0"/>
          <a:chOff x="0" y="0"/>
          <a:chExt cx="0" cy="0"/>
        </a:xfrm>
      </p:grpSpPr>
      <p:sp>
        <p:nvSpPr>
          <p:cNvPr id="19" name="Rectangle 5"/>
          <p:cNvSpPr>
            <a:spLocks noChangeArrowheads="1"/>
          </p:cNvSpPr>
          <p:nvPr/>
        </p:nvSpPr>
        <p:spPr bwMode="auto">
          <a:xfrm>
            <a:off x="3620" y="3620"/>
            <a:ext cx="10856913" cy="60637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0" name="Freeform 6"/>
          <p:cNvSpPr>
            <a:spLocks/>
          </p:cNvSpPr>
          <p:nvPr/>
        </p:nvSpPr>
        <p:spPr bwMode="auto">
          <a:xfrm>
            <a:off x="3620" y="3620"/>
            <a:ext cx="10111156" cy="3084391"/>
          </a:xfrm>
          <a:custGeom>
            <a:avLst/>
            <a:gdLst>
              <a:gd name="T0" fmla="*/ 2794 w 2794"/>
              <a:gd name="T1" fmla="*/ 852 h 852"/>
              <a:gd name="T2" fmla="*/ 267 w 2794"/>
              <a:gd name="T3" fmla="*/ 852 h 852"/>
              <a:gd name="T4" fmla="*/ 0 w 2794"/>
              <a:gd name="T5" fmla="*/ 585 h 852"/>
              <a:gd name="T6" fmla="*/ 0 w 2794"/>
              <a:gd name="T7" fmla="*/ 0 h 852"/>
              <a:gd name="T8" fmla="*/ 2794 w 2794"/>
              <a:gd name="T9" fmla="*/ 0 h 852"/>
              <a:gd name="T10" fmla="*/ 2794 w 2794"/>
              <a:gd name="T11" fmla="*/ 852 h 852"/>
            </a:gdLst>
            <a:ahLst/>
            <a:cxnLst>
              <a:cxn ang="0">
                <a:pos x="T0" y="T1"/>
              </a:cxn>
              <a:cxn ang="0">
                <a:pos x="T2" y="T3"/>
              </a:cxn>
              <a:cxn ang="0">
                <a:pos x="T4" y="T5"/>
              </a:cxn>
              <a:cxn ang="0">
                <a:pos x="T6" y="T7"/>
              </a:cxn>
              <a:cxn ang="0">
                <a:pos x="T8" y="T9"/>
              </a:cxn>
              <a:cxn ang="0">
                <a:pos x="T10" y="T11"/>
              </a:cxn>
            </a:cxnLst>
            <a:rect l="0" t="0" r="r" b="b"/>
            <a:pathLst>
              <a:path w="2794" h="852">
                <a:moveTo>
                  <a:pt x="2794" y="852"/>
                </a:moveTo>
                <a:cubicBezTo>
                  <a:pt x="267" y="852"/>
                  <a:pt x="267" y="852"/>
                  <a:pt x="267" y="852"/>
                </a:cubicBezTo>
                <a:cubicBezTo>
                  <a:pt x="120" y="852"/>
                  <a:pt x="0" y="733"/>
                  <a:pt x="0" y="585"/>
                </a:cubicBezTo>
                <a:cubicBezTo>
                  <a:pt x="0" y="0"/>
                  <a:pt x="0" y="0"/>
                  <a:pt x="0" y="0"/>
                </a:cubicBezTo>
                <a:cubicBezTo>
                  <a:pt x="2794" y="0"/>
                  <a:pt x="2794" y="0"/>
                  <a:pt x="2794" y="0"/>
                </a:cubicBezTo>
                <a:lnTo>
                  <a:pt x="2794" y="852"/>
                </a:lnTo>
                <a:close/>
              </a:path>
            </a:pathLst>
          </a:custGeom>
          <a:solidFill>
            <a:srgbClr val="F9DD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1" name="Freeform 7"/>
          <p:cNvSpPr>
            <a:spLocks/>
          </p:cNvSpPr>
          <p:nvPr/>
        </p:nvSpPr>
        <p:spPr bwMode="auto">
          <a:xfrm>
            <a:off x="2414659" y="3620"/>
            <a:ext cx="7700118" cy="3084391"/>
          </a:xfrm>
          <a:custGeom>
            <a:avLst/>
            <a:gdLst>
              <a:gd name="T0" fmla="*/ 2128 w 2128"/>
              <a:gd name="T1" fmla="*/ 852 h 852"/>
              <a:gd name="T2" fmla="*/ 267 w 2128"/>
              <a:gd name="T3" fmla="*/ 852 h 852"/>
              <a:gd name="T4" fmla="*/ 0 w 2128"/>
              <a:gd name="T5" fmla="*/ 585 h 852"/>
              <a:gd name="T6" fmla="*/ 0 w 2128"/>
              <a:gd name="T7" fmla="*/ 0 h 852"/>
              <a:gd name="T8" fmla="*/ 2128 w 2128"/>
              <a:gd name="T9" fmla="*/ 0 h 852"/>
              <a:gd name="T10" fmla="*/ 2128 w 2128"/>
              <a:gd name="T11" fmla="*/ 852 h 852"/>
            </a:gdLst>
            <a:ahLst/>
            <a:cxnLst>
              <a:cxn ang="0">
                <a:pos x="T0" y="T1"/>
              </a:cxn>
              <a:cxn ang="0">
                <a:pos x="T2" y="T3"/>
              </a:cxn>
              <a:cxn ang="0">
                <a:pos x="T4" y="T5"/>
              </a:cxn>
              <a:cxn ang="0">
                <a:pos x="T6" y="T7"/>
              </a:cxn>
              <a:cxn ang="0">
                <a:pos x="T8" y="T9"/>
              </a:cxn>
              <a:cxn ang="0">
                <a:pos x="T10" y="T11"/>
              </a:cxn>
            </a:cxnLst>
            <a:rect l="0" t="0" r="r" b="b"/>
            <a:pathLst>
              <a:path w="2128" h="852">
                <a:moveTo>
                  <a:pt x="2128" y="852"/>
                </a:moveTo>
                <a:cubicBezTo>
                  <a:pt x="267" y="852"/>
                  <a:pt x="267" y="852"/>
                  <a:pt x="267" y="852"/>
                </a:cubicBezTo>
                <a:cubicBezTo>
                  <a:pt x="119" y="852"/>
                  <a:pt x="0" y="733"/>
                  <a:pt x="0" y="585"/>
                </a:cubicBezTo>
                <a:cubicBezTo>
                  <a:pt x="0" y="0"/>
                  <a:pt x="0" y="0"/>
                  <a:pt x="0" y="0"/>
                </a:cubicBezTo>
                <a:cubicBezTo>
                  <a:pt x="2128" y="0"/>
                  <a:pt x="2128" y="0"/>
                  <a:pt x="2128" y="0"/>
                </a:cubicBezTo>
                <a:lnTo>
                  <a:pt x="2128" y="852"/>
                </a:lnTo>
                <a:close/>
              </a:path>
            </a:pathLst>
          </a:custGeom>
          <a:solidFill>
            <a:srgbClr val="EF53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2" name="Freeform 8"/>
          <p:cNvSpPr>
            <a:spLocks/>
          </p:cNvSpPr>
          <p:nvPr/>
        </p:nvSpPr>
        <p:spPr bwMode="auto">
          <a:xfrm>
            <a:off x="5063319" y="3621"/>
            <a:ext cx="7128682" cy="6854380"/>
          </a:xfrm>
          <a:custGeom>
            <a:avLst/>
            <a:gdLst>
              <a:gd name="T0" fmla="*/ 0 w 1588"/>
              <a:gd name="T1" fmla="*/ 2156 h 2156"/>
              <a:gd name="T2" fmla="*/ 1588 w 1588"/>
              <a:gd name="T3" fmla="*/ 2156 h 2156"/>
              <a:gd name="T4" fmla="*/ 1588 w 1588"/>
              <a:gd name="T5" fmla="*/ 0 h 2156"/>
              <a:gd name="T6" fmla="*/ 364 w 1588"/>
              <a:gd name="T7" fmla="*/ 0 h 2156"/>
              <a:gd name="T8" fmla="*/ 0 w 1588"/>
              <a:gd name="T9" fmla="*/ 364 h 2156"/>
              <a:gd name="T10" fmla="*/ 0 w 1588"/>
              <a:gd name="T11" fmla="*/ 2156 h 2156"/>
            </a:gdLst>
            <a:ahLst/>
            <a:cxnLst>
              <a:cxn ang="0">
                <a:pos x="T0" y="T1"/>
              </a:cxn>
              <a:cxn ang="0">
                <a:pos x="T2" y="T3"/>
              </a:cxn>
              <a:cxn ang="0">
                <a:pos x="T4" y="T5"/>
              </a:cxn>
              <a:cxn ang="0">
                <a:pos x="T6" y="T7"/>
              </a:cxn>
              <a:cxn ang="0">
                <a:pos x="T8" y="T9"/>
              </a:cxn>
              <a:cxn ang="0">
                <a:pos x="T10" y="T11"/>
              </a:cxn>
            </a:cxnLst>
            <a:rect l="0" t="0" r="r" b="b"/>
            <a:pathLst>
              <a:path w="1588" h="2156">
                <a:moveTo>
                  <a:pt x="0" y="2156"/>
                </a:moveTo>
                <a:cubicBezTo>
                  <a:pt x="1588" y="2156"/>
                  <a:pt x="1588" y="2156"/>
                  <a:pt x="1588" y="2156"/>
                </a:cubicBezTo>
                <a:cubicBezTo>
                  <a:pt x="1588" y="0"/>
                  <a:pt x="1588" y="0"/>
                  <a:pt x="1588" y="0"/>
                </a:cubicBezTo>
                <a:cubicBezTo>
                  <a:pt x="364" y="0"/>
                  <a:pt x="364" y="0"/>
                  <a:pt x="364" y="0"/>
                </a:cubicBezTo>
                <a:cubicBezTo>
                  <a:pt x="163" y="0"/>
                  <a:pt x="0" y="163"/>
                  <a:pt x="0" y="364"/>
                </a:cubicBezTo>
                <a:lnTo>
                  <a:pt x="0" y="215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3" name="Freeform 8"/>
          <p:cNvSpPr>
            <a:spLocks/>
          </p:cNvSpPr>
          <p:nvPr/>
        </p:nvSpPr>
        <p:spPr bwMode="auto">
          <a:xfrm>
            <a:off x="5663821" y="156021"/>
            <a:ext cx="6528180" cy="6701980"/>
          </a:xfrm>
          <a:custGeom>
            <a:avLst/>
            <a:gdLst>
              <a:gd name="T0" fmla="*/ 0 w 1588"/>
              <a:gd name="T1" fmla="*/ 2156 h 2156"/>
              <a:gd name="T2" fmla="*/ 1588 w 1588"/>
              <a:gd name="T3" fmla="*/ 2156 h 2156"/>
              <a:gd name="T4" fmla="*/ 1588 w 1588"/>
              <a:gd name="T5" fmla="*/ 0 h 2156"/>
              <a:gd name="T6" fmla="*/ 364 w 1588"/>
              <a:gd name="T7" fmla="*/ 0 h 2156"/>
              <a:gd name="T8" fmla="*/ 0 w 1588"/>
              <a:gd name="T9" fmla="*/ 364 h 2156"/>
              <a:gd name="T10" fmla="*/ 0 w 1588"/>
              <a:gd name="T11" fmla="*/ 2156 h 2156"/>
            </a:gdLst>
            <a:ahLst/>
            <a:cxnLst>
              <a:cxn ang="0">
                <a:pos x="T0" y="T1"/>
              </a:cxn>
              <a:cxn ang="0">
                <a:pos x="T2" y="T3"/>
              </a:cxn>
              <a:cxn ang="0">
                <a:pos x="T4" y="T5"/>
              </a:cxn>
              <a:cxn ang="0">
                <a:pos x="T6" y="T7"/>
              </a:cxn>
              <a:cxn ang="0">
                <a:pos x="T8" y="T9"/>
              </a:cxn>
              <a:cxn ang="0">
                <a:pos x="T10" y="T11"/>
              </a:cxn>
            </a:cxnLst>
            <a:rect l="0" t="0" r="r" b="b"/>
            <a:pathLst>
              <a:path w="1588" h="2156">
                <a:moveTo>
                  <a:pt x="0" y="2156"/>
                </a:moveTo>
                <a:cubicBezTo>
                  <a:pt x="1588" y="2156"/>
                  <a:pt x="1588" y="2156"/>
                  <a:pt x="1588" y="2156"/>
                </a:cubicBezTo>
                <a:cubicBezTo>
                  <a:pt x="1588" y="0"/>
                  <a:pt x="1588" y="0"/>
                  <a:pt x="1588" y="0"/>
                </a:cubicBezTo>
                <a:cubicBezTo>
                  <a:pt x="364" y="0"/>
                  <a:pt x="364" y="0"/>
                  <a:pt x="364" y="0"/>
                </a:cubicBezTo>
                <a:cubicBezTo>
                  <a:pt x="163" y="0"/>
                  <a:pt x="0" y="163"/>
                  <a:pt x="0" y="364"/>
                </a:cubicBezTo>
                <a:lnTo>
                  <a:pt x="0" y="2156"/>
                </a:lnTo>
                <a:close/>
              </a:path>
            </a:pathLst>
          </a:custGeom>
          <a:solidFill>
            <a:schemeClr val="bg1">
              <a:lumMod val="65000"/>
            </a:schemeClr>
          </a:solidFill>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CA"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sz="2400">
                <a:solidFill>
                  <a:schemeClr val="bg1"/>
                </a:solidFill>
                <a:latin typeface="Lato Black" panose="020F0502020204030203" pitchFamily="34" charset="0"/>
                <a:ea typeface="Lato Black" panose="020F0502020204030203" pitchFamily="34" charset="0"/>
                <a:cs typeface="Lato Black" panose="020F0502020204030203" pitchFamily="34" charset="0"/>
              </a:defRPr>
            </a:lvl1pPr>
          </a:lstStyle>
          <a:p>
            <a:fld id="{661E4A8B-BB9C-48A1-A703-18EFA02F632B}" type="slidenum">
              <a:rPr lang="en-CA" smtClean="0"/>
              <a:pPr/>
              <a:t>‹N°›</a:t>
            </a:fld>
            <a:endParaRPr lang="en-CA" dirty="0"/>
          </a:p>
        </p:txBody>
      </p:sp>
      <p:sp>
        <p:nvSpPr>
          <p:cNvPr id="8" name="Rectangle 5"/>
          <p:cNvSpPr>
            <a:spLocks noChangeArrowheads="1"/>
          </p:cNvSpPr>
          <p:nvPr userDrawn="1"/>
        </p:nvSpPr>
        <p:spPr bwMode="auto">
          <a:xfrm>
            <a:off x="3620" y="3620"/>
            <a:ext cx="10856913" cy="60637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9" name="Freeform 6"/>
          <p:cNvSpPr>
            <a:spLocks/>
          </p:cNvSpPr>
          <p:nvPr userDrawn="1"/>
        </p:nvSpPr>
        <p:spPr bwMode="auto">
          <a:xfrm>
            <a:off x="3620" y="3620"/>
            <a:ext cx="10111156" cy="3084391"/>
          </a:xfrm>
          <a:custGeom>
            <a:avLst/>
            <a:gdLst>
              <a:gd name="T0" fmla="*/ 2794 w 2794"/>
              <a:gd name="T1" fmla="*/ 852 h 852"/>
              <a:gd name="T2" fmla="*/ 267 w 2794"/>
              <a:gd name="T3" fmla="*/ 852 h 852"/>
              <a:gd name="T4" fmla="*/ 0 w 2794"/>
              <a:gd name="T5" fmla="*/ 585 h 852"/>
              <a:gd name="T6" fmla="*/ 0 w 2794"/>
              <a:gd name="T7" fmla="*/ 0 h 852"/>
              <a:gd name="T8" fmla="*/ 2794 w 2794"/>
              <a:gd name="T9" fmla="*/ 0 h 852"/>
              <a:gd name="T10" fmla="*/ 2794 w 2794"/>
              <a:gd name="T11" fmla="*/ 852 h 852"/>
            </a:gdLst>
            <a:ahLst/>
            <a:cxnLst>
              <a:cxn ang="0">
                <a:pos x="T0" y="T1"/>
              </a:cxn>
              <a:cxn ang="0">
                <a:pos x="T2" y="T3"/>
              </a:cxn>
              <a:cxn ang="0">
                <a:pos x="T4" y="T5"/>
              </a:cxn>
              <a:cxn ang="0">
                <a:pos x="T6" y="T7"/>
              </a:cxn>
              <a:cxn ang="0">
                <a:pos x="T8" y="T9"/>
              </a:cxn>
              <a:cxn ang="0">
                <a:pos x="T10" y="T11"/>
              </a:cxn>
            </a:cxnLst>
            <a:rect l="0" t="0" r="r" b="b"/>
            <a:pathLst>
              <a:path w="2794" h="852">
                <a:moveTo>
                  <a:pt x="2794" y="852"/>
                </a:moveTo>
                <a:cubicBezTo>
                  <a:pt x="267" y="852"/>
                  <a:pt x="267" y="852"/>
                  <a:pt x="267" y="852"/>
                </a:cubicBezTo>
                <a:cubicBezTo>
                  <a:pt x="120" y="852"/>
                  <a:pt x="0" y="733"/>
                  <a:pt x="0" y="585"/>
                </a:cubicBezTo>
                <a:cubicBezTo>
                  <a:pt x="0" y="0"/>
                  <a:pt x="0" y="0"/>
                  <a:pt x="0" y="0"/>
                </a:cubicBezTo>
                <a:cubicBezTo>
                  <a:pt x="2794" y="0"/>
                  <a:pt x="2794" y="0"/>
                  <a:pt x="2794" y="0"/>
                </a:cubicBezTo>
                <a:lnTo>
                  <a:pt x="2794" y="852"/>
                </a:lnTo>
                <a:close/>
              </a:path>
            </a:pathLst>
          </a:custGeom>
          <a:solidFill>
            <a:srgbClr val="F4ED2E"/>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10" name="Freeform 7"/>
          <p:cNvSpPr>
            <a:spLocks/>
          </p:cNvSpPr>
          <p:nvPr userDrawn="1"/>
        </p:nvSpPr>
        <p:spPr bwMode="auto">
          <a:xfrm>
            <a:off x="2414659" y="3620"/>
            <a:ext cx="7700118" cy="3084391"/>
          </a:xfrm>
          <a:custGeom>
            <a:avLst/>
            <a:gdLst>
              <a:gd name="T0" fmla="*/ 2128 w 2128"/>
              <a:gd name="T1" fmla="*/ 852 h 852"/>
              <a:gd name="T2" fmla="*/ 267 w 2128"/>
              <a:gd name="T3" fmla="*/ 852 h 852"/>
              <a:gd name="T4" fmla="*/ 0 w 2128"/>
              <a:gd name="T5" fmla="*/ 585 h 852"/>
              <a:gd name="T6" fmla="*/ 0 w 2128"/>
              <a:gd name="T7" fmla="*/ 0 h 852"/>
              <a:gd name="T8" fmla="*/ 2128 w 2128"/>
              <a:gd name="T9" fmla="*/ 0 h 852"/>
              <a:gd name="T10" fmla="*/ 2128 w 2128"/>
              <a:gd name="T11" fmla="*/ 852 h 852"/>
            </a:gdLst>
            <a:ahLst/>
            <a:cxnLst>
              <a:cxn ang="0">
                <a:pos x="T0" y="T1"/>
              </a:cxn>
              <a:cxn ang="0">
                <a:pos x="T2" y="T3"/>
              </a:cxn>
              <a:cxn ang="0">
                <a:pos x="T4" y="T5"/>
              </a:cxn>
              <a:cxn ang="0">
                <a:pos x="T6" y="T7"/>
              </a:cxn>
              <a:cxn ang="0">
                <a:pos x="T8" y="T9"/>
              </a:cxn>
              <a:cxn ang="0">
                <a:pos x="T10" y="T11"/>
              </a:cxn>
            </a:cxnLst>
            <a:rect l="0" t="0" r="r" b="b"/>
            <a:pathLst>
              <a:path w="2128" h="852">
                <a:moveTo>
                  <a:pt x="2128" y="852"/>
                </a:moveTo>
                <a:cubicBezTo>
                  <a:pt x="267" y="852"/>
                  <a:pt x="267" y="852"/>
                  <a:pt x="267" y="852"/>
                </a:cubicBezTo>
                <a:cubicBezTo>
                  <a:pt x="119" y="852"/>
                  <a:pt x="0" y="733"/>
                  <a:pt x="0" y="585"/>
                </a:cubicBezTo>
                <a:cubicBezTo>
                  <a:pt x="0" y="0"/>
                  <a:pt x="0" y="0"/>
                  <a:pt x="0" y="0"/>
                </a:cubicBezTo>
                <a:cubicBezTo>
                  <a:pt x="2128" y="0"/>
                  <a:pt x="2128" y="0"/>
                  <a:pt x="2128" y="0"/>
                </a:cubicBezTo>
                <a:lnTo>
                  <a:pt x="2128" y="852"/>
                </a:lnTo>
                <a:close/>
              </a:path>
            </a:pathLst>
          </a:custGeom>
          <a:solidFill>
            <a:srgbClr val="D82A28"/>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11" name="Freeform 8"/>
          <p:cNvSpPr>
            <a:spLocks/>
          </p:cNvSpPr>
          <p:nvPr userDrawn="1"/>
        </p:nvSpPr>
        <p:spPr bwMode="auto">
          <a:xfrm>
            <a:off x="5063319" y="3621"/>
            <a:ext cx="7128682" cy="6854380"/>
          </a:xfrm>
          <a:custGeom>
            <a:avLst/>
            <a:gdLst>
              <a:gd name="T0" fmla="*/ 0 w 1588"/>
              <a:gd name="T1" fmla="*/ 2156 h 2156"/>
              <a:gd name="T2" fmla="*/ 1588 w 1588"/>
              <a:gd name="T3" fmla="*/ 2156 h 2156"/>
              <a:gd name="T4" fmla="*/ 1588 w 1588"/>
              <a:gd name="T5" fmla="*/ 0 h 2156"/>
              <a:gd name="T6" fmla="*/ 364 w 1588"/>
              <a:gd name="T7" fmla="*/ 0 h 2156"/>
              <a:gd name="T8" fmla="*/ 0 w 1588"/>
              <a:gd name="T9" fmla="*/ 364 h 2156"/>
              <a:gd name="T10" fmla="*/ 0 w 1588"/>
              <a:gd name="T11" fmla="*/ 2156 h 2156"/>
            </a:gdLst>
            <a:ahLst/>
            <a:cxnLst>
              <a:cxn ang="0">
                <a:pos x="T0" y="T1"/>
              </a:cxn>
              <a:cxn ang="0">
                <a:pos x="T2" y="T3"/>
              </a:cxn>
              <a:cxn ang="0">
                <a:pos x="T4" y="T5"/>
              </a:cxn>
              <a:cxn ang="0">
                <a:pos x="T6" y="T7"/>
              </a:cxn>
              <a:cxn ang="0">
                <a:pos x="T8" y="T9"/>
              </a:cxn>
              <a:cxn ang="0">
                <a:pos x="T10" y="T11"/>
              </a:cxn>
            </a:cxnLst>
            <a:rect l="0" t="0" r="r" b="b"/>
            <a:pathLst>
              <a:path w="1588" h="2156">
                <a:moveTo>
                  <a:pt x="0" y="2156"/>
                </a:moveTo>
                <a:cubicBezTo>
                  <a:pt x="1588" y="2156"/>
                  <a:pt x="1588" y="2156"/>
                  <a:pt x="1588" y="2156"/>
                </a:cubicBezTo>
                <a:cubicBezTo>
                  <a:pt x="1588" y="0"/>
                  <a:pt x="1588" y="0"/>
                  <a:pt x="1588" y="0"/>
                </a:cubicBezTo>
                <a:cubicBezTo>
                  <a:pt x="364" y="0"/>
                  <a:pt x="364" y="0"/>
                  <a:pt x="364" y="0"/>
                </a:cubicBezTo>
                <a:cubicBezTo>
                  <a:pt x="163" y="0"/>
                  <a:pt x="0" y="163"/>
                  <a:pt x="0" y="364"/>
                </a:cubicBezTo>
                <a:lnTo>
                  <a:pt x="0" y="215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 name="Freeform 8"/>
          <p:cNvSpPr>
            <a:spLocks/>
          </p:cNvSpPr>
          <p:nvPr userDrawn="1"/>
        </p:nvSpPr>
        <p:spPr bwMode="auto">
          <a:xfrm>
            <a:off x="5663821" y="156021"/>
            <a:ext cx="6528180" cy="6701980"/>
          </a:xfrm>
          <a:custGeom>
            <a:avLst/>
            <a:gdLst>
              <a:gd name="T0" fmla="*/ 0 w 1588"/>
              <a:gd name="T1" fmla="*/ 2156 h 2156"/>
              <a:gd name="T2" fmla="*/ 1588 w 1588"/>
              <a:gd name="T3" fmla="*/ 2156 h 2156"/>
              <a:gd name="T4" fmla="*/ 1588 w 1588"/>
              <a:gd name="T5" fmla="*/ 0 h 2156"/>
              <a:gd name="T6" fmla="*/ 364 w 1588"/>
              <a:gd name="T7" fmla="*/ 0 h 2156"/>
              <a:gd name="T8" fmla="*/ 0 w 1588"/>
              <a:gd name="T9" fmla="*/ 364 h 2156"/>
              <a:gd name="T10" fmla="*/ 0 w 1588"/>
              <a:gd name="T11" fmla="*/ 2156 h 2156"/>
            </a:gdLst>
            <a:ahLst/>
            <a:cxnLst>
              <a:cxn ang="0">
                <a:pos x="T0" y="T1"/>
              </a:cxn>
              <a:cxn ang="0">
                <a:pos x="T2" y="T3"/>
              </a:cxn>
              <a:cxn ang="0">
                <a:pos x="T4" y="T5"/>
              </a:cxn>
              <a:cxn ang="0">
                <a:pos x="T6" y="T7"/>
              </a:cxn>
              <a:cxn ang="0">
                <a:pos x="T8" y="T9"/>
              </a:cxn>
              <a:cxn ang="0">
                <a:pos x="T10" y="T11"/>
              </a:cxn>
            </a:cxnLst>
            <a:rect l="0" t="0" r="r" b="b"/>
            <a:pathLst>
              <a:path w="1588" h="2156">
                <a:moveTo>
                  <a:pt x="0" y="2156"/>
                </a:moveTo>
                <a:cubicBezTo>
                  <a:pt x="1588" y="2156"/>
                  <a:pt x="1588" y="2156"/>
                  <a:pt x="1588" y="2156"/>
                </a:cubicBezTo>
                <a:cubicBezTo>
                  <a:pt x="1588" y="0"/>
                  <a:pt x="1588" y="0"/>
                  <a:pt x="1588" y="0"/>
                </a:cubicBezTo>
                <a:cubicBezTo>
                  <a:pt x="364" y="0"/>
                  <a:pt x="364" y="0"/>
                  <a:pt x="364" y="0"/>
                </a:cubicBezTo>
                <a:cubicBezTo>
                  <a:pt x="163" y="0"/>
                  <a:pt x="0" y="163"/>
                  <a:pt x="0" y="364"/>
                </a:cubicBezTo>
                <a:lnTo>
                  <a:pt x="0" y="2156"/>
                </a:lnTo>
                <a:close/>
              </a:path>
            </a:pathLst>
          </a:custGeom>
          <a:solidFill>
            <a:schemeClr val="bg1">
              <a:lumMod val="65000"/>
            </a:schemeClr>
          </a:solidFill>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CA" dirty="0"/>
          </a:p>
        </p:txBody>
      </p:sp>
    </p:spTree>
    <p:extLst>
      <p:ext uri="{BB962C8B-B14F-4D97-AF65-F5344CB8AC3E}">
        <p14:creationId xmlns:p14="http://schemas.microsoft.com/office/powerpoint/2010/main" val="3397081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amp; Caption 2">
    <p:spTree>
      <p:nvGrpSpPr>
        <p:cNvPr id="1" name=""/>
        <p:cNvGrpSpPr/>
        <p:nvPr/>
      </p:nvGrpSpPr>
      <p:grpSpPr>
        <a:xfrm>
          <a:off x="0" y="0"/>
          <a:ext cx="0" cy="0"/>
          <a:chOff x="0" y="0"/>
          <a:chExt cx="0" cy="0"/>
        </a:xfrm>
      </p:grpSpPr>
      <p:sp>
        <p:nvSpPr>
          <p:cNvPr id="6" name="Freeform 5"/>
          <p:cNvSpPr>
            <a:spLocks/>
          </p:cNvSpPr>
          <p:nvPr/>
        </p:nvSpPr>
        <p:spPr bwMode="auto">
          <a:xfrm rot="16200000">
            <a:off x="5710450" y="376451"/>
            <a:ext cx="6858000" cy="6105098"/>
          </a:xfrm>
          <a:custGeom>
            <a:avLst/>
            <a:gdLst>
              <a:gd name="T0" fmla="*/ 1386 w 1386"/>
              <a:gd name="T1" fmla="*/ 0 h 2163"/>
              <a:gd name="T2" fmla="*/ 0 w 1386"/>
              <a:gd name="T3" fmla="*/ 0 h 2163"/>
              <a:gd name="T4" fmla="*/ 0 w 1386"/>
              <a:gd name="T5" fmla="*/ 2163 h 2163"/>
              <a:gd name="T6" fmla="*/ 985 w 1386"/>
              <a:gd name="T7" fmla="*/ 2163 h 2163"/>
              <a:gd name="T8" fmla="*/ 1386 w 1386"/>
              <a:gd name="T9" fmla="*/ 1763 h 2163"/>
              <a:gd name="T10" fmla="*/ 1386 w 1386"/>
              <a:gd name="T11" fmla="*/ 0 h 2163"/>
            </a:gdLst>
            <a:ahLst/>
            <a:cxnLst>
              <a:cxn ang="0">
                <a:pos x="T0" y="T1"/>
              </a:cxn>
              <a:cxn ang="0">
                <a:pos x="T2" y="T3"/>
              </a:cxn>
              <a:cxn ang="0">
                <a:pos x="T4" y="T5"/>
              </a:cxn>
              <a:cxn ang="0">
                <a:pos x="T6" y="T7"/>
              </a:cxn>
              <a:cxn ang="0">
                <a:pos x="T8" y="T9"/>
              </a:cxn>
              <a:cxn ang="0">
                <a:pos x="T10" y="T11"/>
              </a:cxn>
            </a:cxnLst>
            <a:rect l="0" t="0" r="r" b="b"/>
            <a:pathLst>
              <a:path w="1386" h="2163">
                <a:moveTo>
                  <a:pt x="1386" y="0"/>
                </a:moveTo>
                <a:cubicBezTo>
                  <a:pt x="0" y="0"/>
                  <a:pt x="0" y="0"/>
                  <a:pt x="0" y="0"/>
                </a:cubicBezTo>
                <a:cubicBezTo>
                  <a:pt x="0" y="2163"/>
                  <a:pt x="0" y="2163"/>
                  <a:pt x="0" y="2163"/>
                </a:cubicBezTo>
                <a:cubicBezTo>
                  <a:pt x="985" y="2163"/>
                  <a:pt x="985" y="2163"/>
                  <a:pt x="985" y="2163"/>
                </a:cubicBezTo>
                <a:cubicBezTo>
                  <a:pt x="1207" y="2163"/>
                  <a:pt x="1386" y="1984"/>
                  <a:pt x="1386" y="1763"/>
                </a:cubicBezTo>
                <a:lnTo>
                  <a:pt x="1386" y="0"/>
                </a:lnTo>
                <a:close/>
              </a:path>
            </a:pathLst>
          </a:custGeom>
          <a:solidFill>
            <a:srgbClr val="A6A6A6"/>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7" name="Freeform 6"/>
          <p:cNvSpPr>
            <a:spLocks/>
          </p:cNvSpPr>
          <p:nvPr/>
        </p:nvSpPr>
        <p:spPr bwMode="auto">
          <a:xfrm rot="5400000" flipH="1">
            <a:off x="-376451" y="379863"/>
            <a:ext cx="6858000" cy="6105098"/>
          </a:xfrm>
          <a:custGeom>
            <a:avLst/>
            <a:gdLst>
              <a:gd name="T0" fmla="*/ 1386 w 1386"/>
              <a:gd name="T1" fmla="*/ 0 h 2163"/>
              <a:gd name="T2" fmla="*/ 0 w 1386"/>
              <a:gd name="T3" fmla="*/ 0 h 2163"/>
              <a:gd name="T4" fmla="*/ 0 w 1386"/>
              <a:gd name="T5" fmla="*/ 2163 h 2163"/>
              <a:gd name="T6" fmla="*/ 985 w 1386"/>
              <a:gd name="T7" fmla="*/ 2163 h 2163"/>
              <a:gd name="T8" fmla="*/ 1386 w 1386"/>
              <a:gd name="T9" fmla="*/ 1763 h 2163"/>
              <a:gd name="T10" fmla="*/ 1386 w 1386"/>
              <a:gd name="T11" fmla="*/ 0 h 2163"/>
            </a:gdLst>
            <a:ahLst/>
            <a:cxnLst>
              <a:cxn ang="0">
                <a:pos x="T0" y="T1"/>
              </a:cxn>
              <a:cxn ang="0">
                <a:pos x="T2" y="T3"/>
              </a:cxn>
              <a:cxn ang="0">
                <a:pos x="T4" y="T5"/>
              </a:cxn>
              <a:cxn ang="0">
                <a:pos x="T6" y="T7"/>
              </a:cxn>
              <a:cxn ang="0">
                <a:pos x="T8" y="T9"/>
              </a:cxn>
              <a:cxn ang="0">
                <a:pos x="T10" y="T11"/>
              </a:cxn>
            </a:cxnLst>
            <a:rect l="0" t="0" r="r" b="b"/>
            <a:pathLst>
              <a:path w="1386" h="2163">
                <a:moveTo>
                  <a:pt x="1386" y="0"/>
                </a:moveTo>
                <a:cubicBezTo>
                  <a:pt x="0" y="0"/>
                  <a:pt x="0" y="0"/>
                  <a:pt x="0" y="0"/>
                </a:cubicBezTo>
                <a:cubicBezTo>
                  <a:pt x="0" y="2163"/>
                  <a:pt x="0" y="2163"/>
                  <a:pt x="0" y="2163"/>
                </a:cubicBezTo>
                <a:cubicBezTo>
                  <a:pt x="985" y="2163"/>
                  <a:pt x="985" y="2163"/>
                  <a:pt x="985" y="2163"/>
                </a:cubicBezTo>
                <a:cubicBezTo>
                  <a:pt x="1207" y="2163"/>
                  <a:pt x="1386" y="1984"/>
                  <a:pt x="1386" y="1763"/>
                </a:cubicBezTo>
                <a:lnTo>
                  <a:pt x="1386" y="0"/>
                </a:lnTo>
                <a:close/>
              </a:path>
            </a:pathLst>
          </a:custGeom>
          <a:solidFill>
            <a:srgbClr val="F9DD45"/>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8" name="Slide Number Placeholder 5"/>
          <p:cNvSpPr>
            <a:spLocks noGrp="1"/>
          </p:cNvSpPr>
          <p:nvPr>
            <p:ph type="sldNum" sz="quarter" idx="12"/>
          </p:nvPr>
        </p:nvSpPr>
        <p:spPr>
          <a:xfrm>
            <a:off x="8610600" y="6356350"/>
            <a:ext cx="2743200" cy="365125"/>
          </a:xfrm>
          <a:prstGeom prst="rect">
            <a:avLst/>
          </a:prstGeom>
        </p:spPr>
        <p:txBody>
          <a:bodyPr/>
          <a:lstStyle>
            <a:lvl1pPr>
              <a:defRPr sz="2400">
                <a:solidFill>
                  <a:schemeClr val="bg1"/>
                </a:solidFill>
                <a:latin typeface="Lato Black" panose="020F0502020204030203" pitchFamily="34" charset="0"/>
                <a:ea typeface="Lato Black" panose="020F0502020204030203" pitchFamily="34" charset="0"/>
                <a:cs typeface="Lato Black" panose="020F0502020204030203" pitchFamily="34" charset="0"/>
              </a:defRPr>
            </a:lvl1pPr>
          </a:lstStyle>
          <a:p>
            <a:fld id="{661E4A8B-BB9C-48A1-A703-18EFA02F632B}" type="slidenum">
              <a:rPr lang="en-CA" smtClean="0"/>
              <a:pPr/>
              <a:t>‹N°›</a:t>
            </a:fld>
            <a:endParaRPr lang="en-CA" dirty="0"/>
          </a:p>
        </p:txBody>
      </p:sp>
      <p:sp>
        <p:nvSpPr>
          <p:cNvPr id="5" name="Freeform 4"/>
          <p:cNvSpPr>
            <a:spLocks/>
          </p:cNvSpPr>
          <p:nvPr userDrawn="1"/>
        </p:nvSpPr>
        <p:spPr bwMode="auto">
          <a:xfrm rot="16200000">
            <a:off x="5710450" y="376451"/>
            <a:ext cx="6858000" cy="6105098"/>
          </a:xfrm>
          <a:custGeom>
            <a:avLst/>
            <a:gdLst>
              <a:gd name="T0" fmla="*/ 1386 w 1386"/>
              <a:gd name="T1" fmla="*/ 0 h 2163"/>
              <a:gd name="T2" fmla="*/ 0 w 1386"/>
              <a:gd name="T3" fmla="*/ 0 h 2163"/>
              <a:gd name="T4" fmla="*/ 0 w 1386"/>
              <a:gd name="T5" fmla="*/ 2163 h 2163"/>
              <a:gd name="T6" fmla="*/ 985 w 1386"/>
              <a:gd name="T7" fmla="*/ 2163 h 2163"/>
              <a:gd name="T8" fmla="*/ 1386 w 1386"/>
              <a:gd name="T9" fmla="*/ 1763 h 2163"/>
              <a:gd name="T10" fmla="*/ 1386 w 1386"/>
              <a:gd name="T11" fmla="*/ 0 h 2163"/>
            </a:gdLst>
            <a:ahLst/>
            <a:cxnLst>
              <a:cxn ang="0">
                <a:pos x="T0" y="T1"/>
              </a:cxn>
              <a:cxn ang="0">
                <a:pos x="T2" y="T3"/>
              </a:cxn>
              <a:cxn ang="0">
                <a:pos x="T4" y="T5"/>
              </a:cxn>
              <a:cxn ang="0">
                <a:pos x="T6" y="T7"/>
              </a:cxn>
              <a:cxn ang="0">
                <a:pos x="T8" y="T9"/>
              </a:cxn>
              <a:cxn ang="0">
                <a:pos x="T10" y="T11"/>
              </a:cxn>
            </a:cxnLst>
            <a:rect l="0" t="0" r="r" b="b"/>
            <a:pathLst>
              <a:path w="1386" h="2163">
                <a:moveTo>
                  <a:pt x="1386" y="0"/>
                </a:moveTo>
                <a:cubicBezTo>
                  <a:pt x="0" y="0"/>
                  <a:pt x="0" y="0"/>
                  <a:pt x="0" y="0"/>
                </a:cubicBezTo>
                <a:cubicBezTo>
                  <a:pt x="0" y="2163"/>
                  <a:pt x="0" y="2163"/>
                  <a:pt x="0" y="2163"/>
                </a:cubicBezTo>
                <a:cubicBezTo>
                  <a:pt x="985" y="2163"/>
                  <a:pt x="985" y="2163"/>
                  <a:pt x="985" y="2163"/>
                </a:cubicBezTo>
                <a:cubicBezTo>
                  <a:pt x="1207" y="2163"/>
                  <a:pt x="1386" y="1984"/>
                  <a:pt x="1386" y="1763"/>
                </a:cubicBezTo>
                <a:lnTo>
                  <a:pt x="1386" y="0"/>
                </a:lnTo>
                <a:close/>
              </a:path>
            </a:pathLst>
          </a:custGeom>
          <a:solidFill>
            <a:srgbClr val="A6A6A6"/>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9" name="Freeform 8"/>
          <p:cNvSpPr>
            <a:spLocks/>
          </p:cNvSpPr>
          <p:nvPr userDrawn="1"/>
        </p:nvSpPr>
        <p:spPr bwMode="auto">
          <a:xfrm rot="5400000" flipH="1">
            <a:off x="-376451" y="379863"/>
            <a:ext cx="6858000" cy="6105098"/>
          </a:xfrm>
          <a:custGeom>
            <a:avLst/>
            <a:gdLst>
              <a:gd name="T0" fmla="*/ 1386 w 1386"/>
              <a:gd name="T1" fmla="*/ 0 h 2163"/>
              <a:gd name="T2" fmla="*/ 0 w 1386"/>
              <a:gd name="T3" fmla="*/ 0 h 2163"/>
              <a:gd name="T4" fmla="*/ 0 w 1386"/>
              <a:gd name="T5" fmla="*/ 2163 h 2163"/>
              <a:gd name="T6" fmla="*/ 985 w 1386"/>
              <a:gd name="T7" fmla="*/ 2163 h 2163"/>
              <a:gd name="T8" fmla="*/ 1386 w 1386"/>
              <a:gd name="T9" fmla="*/ 1763 h 2163"/>
              <a:gd name="T10" fmla="*/ 1386 w 1386"/>
              <a:gd name="T11" fmla="*/ 0 h 2163"/>
            </a:gdLst>
            <a:ahLst/>
            <a:cxnLst>
              <a:cxn ang="0">
                <a:pos x="T0" y="T1"/>
              </a:cxn>
              <a:cxn ang="0">
                <a:pos x="T2" y="T3"/>
              </a:cxn>
              <a:cxn ang="0">
                <a:pos x="T4" y="T5"/>
              </a:cxn>
              <a:cxn ang="0">
                <a:pos x="T6" y="T7"/>
              </a:cxn>
              <a:cxn ang="0">
                <a:pos x="T8" y="T9"/>
              </a:cxn>
              <a:cxn ang="0">
                <a:pos x="T10" y="T11"/>
              </a:cxn>
            </a:cxnLst>
            <a:rect l="0" t="0" r="r" b="b"/>
            <a:pathLst>
              <a:path w="1386" h="2163">
                <a:moveTo>
                  <a:pt x="1386" y="0"/>
                </a:moveTo>
                <a:cubicBezTo>
                  <a:pt x="0" y="0"/>
                  <a:pt x="0" y="0"/>
                  <a:pt x="0" y="0"/>
                </a:cubicBezTo>
                <a:cubicBezTo>
                  <a:pt x="0" y="2163"/>
                  <a:pt x="0" y="2163"/>
                  <a:pt x="0" y="2163"/>
                </a:cubicBezTo>
                <a:cubicBezTo>
                  <a:pt x="985" y="2163"/>
                  <a:pt x="985" y="2163"/>
                  <a:pt x="985" y="2163"/>
                </a:cubicBezTo>
                <a:cubicBezTo>
                  <a:pt x="1207" y="2163"/>
                  <a:pt x="1386" y="1984"/>
                  <a:pt x="1386" y="1763"/>
                </a:cubicBezTo>
                <a:lnTo>
                  <a:pt x="1386" y="0"/>
                </a:lnTo>
                <a:close/>
              </a:path>
            </a:pathLst>
          </a:custGeom>
          <a:solidFill>
            <a:srgbClr val="F4ED2E"/>
          </a:solidFill>
          <a:ln>
            <a:noFill/>
          </a:ln>
        </p:spPr>
        <p:txBody>
          <a:bodyPr vert="horz" wrap="square" lIns="91440" tIns="45720" rIns="91440" bIns="45720" numCol="1" anchor="t" anchorCtr="0" compatLnSpc="1">
            <a:prstTxWarp prst="textNoShape">
              <a:avLst/>
            </a:prstTxWarp>
          </a:bodyPr>
          <a:lstStyle/>
          <a:p>
            <a:endParaRPr lang="en-CA" dirty="0"/>
          </a:p>
        </p:txBody>
      </p:sp>
    </p:spTree>
    <p:extLst>
      <p:ext uri="{BB962C8B-B14F-4D97-AF65-F5344CB8AC3E}">
        <p14:creationId xmlns:p14="http://schemas.microsoft.com/office/powerpoint/2010/main" val="239989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ransition Page">
    <p:spTree>
      <p:nvGrpSpPr>
        <p:cNvPr id="1" name=""/>
        <p:cNvGrpSpPr/>
        <p:nvPr/>
      </p:nvGrpSpPr>
      <p:grpSpPr>
        <a:xfrm>
          <a:off x="0" y="0"/>
          <a:ext cx="0" cy="0"/>
          <a:chOff x="0" y="0"/>
          <a:chExt cx="0" cy="0"/>
        </a:xfrm>
      </p:grpSpPr>
      <p:sp>
        <p:nvSpPr>
          <p:cNvPr id="7" name="AutoShape 3"/>
          <p:cNvSpPr>
            <a:spLocks noChangeAspect="1" noChangeArrowheads="1" noTextEdit="1"/>
          </p:cNvSpPr>
          <p:nvPr/>
        </p:nvSpPr>
        <p:spPr bwMode="auto">
          <a:xfrm>
            <a:off x="1" y="13648"/>
            <a:ext cx="1218791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 name="Freeform 6"/>
          <p:cNvSpPr>
            <a:spLocks/>
          </p:cNvSpPr>
          <p:nvPr/>
        </p:nvSpPr>
        <p:spPr bwMode="auto">
          <a:xfrm>
            <a:off x="524498" y="5882636"/>
            <a:ext cx="11667503" cy="985838"/>
          </a:xfrm>
          <a:custGeom>
            <a:avLst/>
            <a:gdLst>
              <a:gd name="T0" fmla="*/ 0 w 2872"/>
              <a:gd name="T1" fmla="*/ 0 h 312"/>
              <a:gd name="T2" fmla="*/ 2774 w 2872"/>
              <a:gd name="T3" fmla="*/ 0 h 312"/>
              <a:gd name="T4" fmla="*/ 2872 w 2872"/>
              <a:gd name="T5" fmla="*/ 98 h 312"/>
              <a:gd name="T6" fmla="*/ 2872 w 2872"/>
              <a:gd name="T7" fmla="*/ 312 h 312"/>
              <a:gd name="T8" fmla="*/ 0 w 2872"/>
              <a:gd name="T9" fmla="*/ 312 h 312"/>
              <a:gd name="T10" fmla="*/ 0 w 2872"/>
              <a:gd name="T11" fmla="*/ 0 h 312"/>
            </a:gdLst>
            <a:ahLst/>
            <a:cxnLst>
              <a:cxn ang="0">
                <a:pos x="T0" y="T1"/>
              </a:cxn>
              <a:cxn ang="0">
                <a:pos x="T2" y="T3"/>
              </a:cxn>
              <a:cxn ang="0">
                <a:pos x="T4" y="T5"/>
              </a:cxn>
              <a:cxn ang="0">
                <a:pos x="T6" y="T7"/>
              </a:cxn>
              <a:cxn ang="0">
                <a:pos x="T8" y="T9"/>
              </a:cxn>
              <a:cxn ang="0">
                <a:pos x="T10" y="T11"/>
              </a:cxn>
            </a:cxnLst>
            <a:rect l="0" t="0" r="r" b="b"/>
            <a:pathLst>
              <a:path w="2872" h="312">
                <a:moveTo>
                  <a:pt x="0" y="0"/>
                </a:moveTo>
                <a:cubicBezTo>
                  <a:pt x="2774" y="0"/>
                  <a:pt x="2774" y="0"/>
                  <a:pt x="2774" y="0"/>
                </a:cubicBezTo>
                <a:cubicBezTo>
                  <a:pt x="2828" y="0"/>
                  <a:pt x="2872" y="44"/>
                  <a:pt x="2872" y="98"/>
                </a:cubicBezTo>
                <a:cubicBezTo>
                  <a:pt x="2872" y="312"/>
                  <a:pt x="2872" y="312"/>
                  <a:pt x="2872" y="312"/>
                </a:cubicBezTo>
                <a:cubicBezTo>
                  <a:pt x="0" y="312"/>
                  <a:pt x="0" y="312"/>
                  <a:pt x="0" y="312"/>
                </a:cubicBezTo>
                <a:lnTo>
                  <a:pt x="0" y="0"/>
                </a:lnTo>
                <a:close/>
              </a:path>
            </a:pathLst>
          </a:custGeom>
          <a:solidFill>
            <a:srgbClr val="EF53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9" name="Freeform 7"/>
          <p:cNvSpPr>
            <a:spLocks/>
          </p:cNvSpPr>
          <p:nvPr/>
        </p:nvSpPr>
        <p:spPr bwMode="auto">
          <a:xfrm>
            <a:off x="524498" y="5882636"/>
            <a:ext cx="8887874" cy="985838"/>
          </a:xfrm>
          <a:custGeom>
            <a:avLst/>
            <a:gdLst>
              <a:gd name="T0" fmla="*/ 0 w 2188"/>
              <a:gd name="T1" fmla="*/ 0 h 312"/>
              <a:gd name="T2" fmla="*/ 2090 w 2188"/>
              <a:gd name="T3" fmla="*/ 0 h 312"/>
              <a:gd name="T4" fmla="*/ 2188 w 2188"/>
              <a:gd name="T5" fmla="*/ 98 h 312"/>
              <a:gd name="T6" fmla="*/ 2188 w 2188"/>
              <a:gd name="T7" fmla="*/ 312 h 312"/>
              <a:gd name="T8" fmla="*/ 0 w 2188"/>
              <a:gd name="T9" fmla="*/ 312 h 312"/>
              <a:gd name="T10" fmla="*/ 0 w 2188"/>
              <a:gd name="T11" fmla="*/ 0 h 312"/>
            </a:gdLst>
            <a:ahLst/>
            <a:cxnLst>
              <a:cxn ang="0">
                <a:pos x="T0" y="T1"/>
              </a:cxn>
              <a:cxn ang="0">
                <a:pos x="T2" y="T3"/>
              </a:cxn>
              <a:cxn ang="0">
                <a:pos x="T4" y="T5"/>
              </a:cxn>
              <a:cxn ang="0">
                <a:pos x="T6" y="T7"/>
              </a:cxn>
              <a:cxn ang="0">
                <a:pos x="T8" y="T9"/>
              </a:cxn>
              <a:cxn ang="0">
                <a:pos x="T10" y="T11"/>
              </a:cxn>
            </a:cxnLst>
            <a:rect l="0" t="0" r="r" b="b"/>
            <a:pathLst>
              <a:path w="2188" h="312">
                <a:moveTo>
                  <a:pt x="0" y="0"/>
                </a:moveTo>
                <a:cubicBezTo>
                  <a:pt x="2090" y="0"/>
                  <a:pt x="2090" y="0"/>
                  <a:pt x="2090" y="0"/>
                </a:cubicBezTo>
                <a:cubicBezTo>
                  <a:pt x="2144" y="0"/>
                  <a:pt x="2188" y="44"/>
                  <a:pt x="2188" y="98"/>
                </a:cubicBezTo>
                <a:cubicBezTo>
                  <a:pt x="2188" y="312"/>
                  <a:pt x="2188" y="312"/>
                  <a:pt x="2188" y="312"/>
                </a:cubicBezTo>
                <a:cubicBezTo>
                  <a:pt x="0" y="312"/>
                  <a:pt x="0" y="312"/>
                  <a:pt x="0" y="312"/>
                </a:cubicBezTo>
                <a:lnTo>
                  <a:pt x="0" y="0"/>
                </a:lnTo>
                <a:close/>
              </a:path>
            </a:pathLst>
          </a:custGeom>
          <a:solidFill>
            <a:srgbClr val="F9DD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 name="Freeform 8"/>
          <p:cNvSpPr>
            <a:spLocks/>
          </p:cNvSpPr>
          <p:nvPr/>
        </p:nvSpPr>
        <p:spPr bwMode="auto">
          <a:xfrm>
            <a:off x="-4081" y="-1"/>
            <a:ext cx="5630688" cy="6882121"/>
          </a:xfrm>
          <a:custGeom>
            <a:avLst/>
            <a:gdLst>
              <a:gd name="T0" fmla="*/ 1386 w 1386"/>
              <a:gd name="T1" fmla="*/ 0 h 2163"/>
              <a:gd name="T2" fmla="*/ 0 w 1386"/>
              <a:gd name="T3" fmla="*/ 0 h 2163"/>
              <a:gd name="T4" fmla="*/ 0 w 1386"/>
              <a:gd name="T5" fmla="*/ 2163 h 2163"/>
              <a:gd name="T6" fmla="*/ 985 w 1386"/>
              <a:gd name="T7" fmla="*/ 2163 h 2163"/>
              <a:gd name="T8" fmla="*/ 1386 w 1386"/>
              <a:gd name="T9" fmla="*/ 1763 h 2163"/>
              <a:gd name="T10" fmla="*/ 1386 w 1386"/>
              <a:gd name="T11" fmla="*/ 0 h 2163"/>
            </a:gdLst>
            <a:ahLst/>
            <a:cxnLst>
              <a:cxn ang="0">
                <a:pos x="T0" y="T1"/>
              </a:cxn>
              <a:cxn ang="0">
                <a:pos x="T2" y="T3"/>
              </a:cxn>
              <a:cxn ang="0">
                <a:pos x="T4" y="T5"/>
              </a:cxn>
              <a:cxn ang="0">
                <a:pos x="T6" y="T7"/>
              </a:cxn>
              <a:cxn ang="0">
                <a:pos x="T8" y="T9"/>
              </a:cxn>
              <a:cxn ang="0">
                <a:pos x="T10" y="T11"/>
              </a:cxn>
            </a:cxnLst>
            <a:rect l="0" t="0" r="r" b="b"/>
            <a:pathLst>
              <a:path w="1386" h="2163">
                <a:moveTo>
                  <a:pt x="1386" y="0"/>
                </a:moveTo>
                <a:cubicBezTo>
                  <a:pt x="0" y="0"/>
                  <a:pt x="0" y="0"/>
                  <a:pt x="0" y="0"/>
                </a:cubicBezTo>
                <a:cubicBezTo>
                  <a:pt x="0" y="2163"/>
                  <a:pt x="0" y="2163"/>
                  <a:pt x="0" y="2163"/>
                </a:cubicBezTo>
                <a:cubicBezTo>
                  <a:pt x="985" y="2163"/>
                  <a:pt x="985" y="2163"/>
                  <a:pt x="985" y="2163"/>
                </a:cubicBezTo>
                <a:cubicBezTo>
                  <a:pt x="1207" y="2163"/>
                  <a:pt x="1386" y="1984"/>
                  <a:pt x="1386" y="1763"/>
                </a:cubicBezTo>
                <a:lnTo>
                  <a:pt x="138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 name="Freeform 8"/>
          <p:cNvSpPr>
            <a:spLocks/>
          </p:cNvSpPr>
          <p:nvPr/>
        </p:nvSpPr>
        <p:spPr bwMode="auto">
          <a:xfrm>
            <a:off x="1" y="0"/>
            <a:ext cx="5303657" cy="6441743"/>
          </a:xfrm>
          <a:custGeom>
            <a:avLst/>
            <a:gdLst>
              <a:gd name="T0" fmla="*/ 1386 w 1386"/>
              <a:gd name="T1" fmla="*/ 0 h 2163"/>
              <a:gd name="T2" fmla="*/ 0 w 1386"/>
              <a:gd name="T3" fmla="*/ 0 h 2163"/>
              <a:gd name="T4" fmla="*/ 0 w 1386"/>
              <a:gd name="T5" fmla="*/ 2163 h 2163"/>
              <a:gd name="T6" fmla="*/ 985 w 1386"/>
              <a:gd name="T7" fmla="*/ 2163 h 2163"/>
              <a:gd name="T8" fmla="*/ 1386 w 1386"/>
              <a:gd name="T9" fmla="*/ 1763 h 2163"/>
              <a:gd name="T10" fmla="*/ 1386 w 1386"/>
              <a:gd name="T11" fmla="*/ 0 h 2163"/>
            </a:gdLst>
            <a:ahLst/>
            <a:cxnLst>
              <a:cxn ang="0">
                <a:pos x="T0" y="T1"/>
              </a:cxn>
              <a:cxn ang="0">
                <a:pos x="T2" y="T3"/>
              </a:cxn>
              <a:cxn ang="0">
                <a:pos x="T4" y="T5"/>
              </a:cxn>
              <a:cxn ang="0">
                <a:pos x="T6" y="T7"/>
              </a:cxn>
              <a:cxn ang="0">
                <a:pos x="T8" y="T9"/>
              </a:cxn>
              <a:cxn ang="0">
                <a:pos x="T10" y="T11"/>
              </a:cxn>
            </a:cxnLst>
            <a:rect l="0" t="0" r="r" b="b"/>
            <a:pathLst>
              <a:path w="1386" h="2163">
                <a:moveTo>
                  <a:pt x="1386" y="0"/>
                </a:moveTo>
                <a:cubicBezTo>
                  <a:pt x="0" y="0"/>
                  <a:pt x="0" y="0"/>
                  <a:pt x="0" y="0"/>
                </a:cubicBezTo>
                <a:cubicBezTo>
                  <a:pt x="0" y="2163"/>
                  <a:pt x="0" y="2163"/>
                  <a:pt x="0" y="2163"/>
                </a:cubicBezTo>
                <a:cubicBezTo>
                  <a:pt x="985" y="2163"/>
                  <a:pt x="985" y="2163"/>
                  <a:pt x="985" y="2163"/>
                </a:cubicBezTo>
                <a:cubicBezTo>
                  <a:pt x="1207" y="2163"/>
                  <a:pt x="1386" y="1984"/>
                  <a:pt x="1386" y="1763"/>
                </a:cubicBezTo>
                <a:lnTo>
                  <a:pt x="1386" y="0"/>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13" name="Slide Number Placeholder 5"/>
          <p:cNvSpPr>
            <a:spLocks noGrp="1"/>
          </p:cNvSpPr>
          <p:nvPr>
            <p:ph type="sldNum" sz="quarter" idx="12"/>
          </p:nvPr>
        </p:nvSpPr>
        <p:spPr>
          <a:xfrm>
            <a:off x="8610600" y="6356350"/>
            <a:ext cx="2743200" cy="365125"/>
          </a:xfrm>
          <a:prstGeom prst="rect">
            <a:avLst/>
          </a:prstGeom>
        </p:spPr>
        <p:txBody>
          <a:bodyPr/>
          <a:lstStyle>
            <a:lvl1pPr>
              <a:defRPr sz="2400">
                <a:solidFill>
                  <a:schemeClr val="bg1"/>
                </a:solidFill>
                <a:latin typeface="Lato Black" panose="020F0502020204030203" pitchFamily="34" charset="0"/>
                <a:ea typeface="Lato Black" panose="020F0502020204030203" pitchFamily="34" charset="0"/>
                <a:cs typeface="Lato Black" panose="020F0502020204030203" pitchFamily="34" charset="0"/>
              </a:defRPr>
            </a:lvl1pPr>
          </a:lstStyle>
          <a:p>
            <a:fld id="{661E4A8B-BB9C-48A1-A703-18EFA02F632B}" type="slidenum">
              <a:rPr lang="en-CA" smtClean="0"/>
              <a:pPr/>
              <a:t>‹N°›</a:t>
            </a:fld>
            <a:endParaRPr lang="en-CA" dirty="0"/>
          </a:p>
        </p:txBody>
      </p:sp>
      <p:sp>
        <p:nvSpPr>
          <p:cNvPr id="12" name="AutoShape 3"/>
          <p:cNvSpPr>
            <a:spLocks noChangeAspect="1" noChangeArrowheads="1" noTextEdit="1"/>
          </p:cNvSpPr>
          <p:nvPr userDrawn="1"/>
        </p:nvSpPr>
        <p:spPr bwMode="auto">
          <a:xfrm>
            <a:off x="1" y="13648"/>
            <a:ext cx="1218791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4" name="Freeform 6"/>
          <p:cNvSpPr>
            <a:spLocks/>
          </p:cNvSpPr>
          <p:nvPr userDrawn="1"/>
        </p:nvSpPr>
        <p:spPr bwMode="auto">
          <a:xfrm>
            <a:off x="524498" y="5882636"/>
            <a:ext cx="11667503" cy="985838"/>
          </a:xfrm>
          <a:custGeom>
            <a:avLst/>
            <a:gdLst>
              <a:gd name="T0" fmla="*/ 0 w 2872"/>
              <a:gd name="T1" fmla="*/ 0 h 312"/>
              <a:gd name="T2" fmla="*/ 2774 w 2872"/>
              <a:gd name="T3" fmla="*/ 0 h 312"/>
              <a:gd name="T4" fmla="*/ 2872 w 2872"/>
              <a:gd name="T5" fmla="*/ 98 h 312"/>
              <a:gd name="T6" fmla="*/ 2872 w 2872"/>
              <a:gd name="T7" fmla="*/ 312 h 312"/>
              <a:gd name="T8" fmla="*/ 0 w 2872"/>
              <a:gd name="T9" fmla="*/ 312 h 312"/>
              <a:gd name="T10" fmla="*/ 0 w 2872"/>
              <a:gd name="T11" fmla="*/ 0 h 312"/>
            </a:gdLst>
            <a:ahLst/>
            <a:cxnLst>
              <a:cxn ang="0">
                <a:pos x="T0" y="T1"/>
              </a:cxn>
              <a:cxn ang="0">
                <a:pos x="T2" y="T3"/>
              </a:cxn>
              <a:cxn ang="0">
                <a:pos x="T4" y="T5"/>
              </a:cxn>
              <a:cxn ang="0">
                <a:pos x="T6" y="T7"/>
              </a:cxn>
              <a:cxn ang="0">
                <a:pos x="T8" y="T9"/>
              </a:cxn>
              <a:cxn ang="0">
                <a:pos x="T10" y="T11"/>
              </a:cxn>
            </a:cxnLst>
            <a:rect l="0" t="0" r="r" b="b"/>
            <a:pathLst>
              <a:path w="2872" h="312">
                <a:moveTo>
                  <a:pt x="0" y="0"/>
                </a:moveTo>
                <a:cubicBezTo>
                  <a:pt x="2774" y="0"/>
                  <a:pt x="2774" y="0"/>
                  <a:pt x="2774" y="0"/>
                </a:cubicBezTo>
                <a:cubicBezTo>
                  <a:pt x="2828" y="0"/>
                  <a:pt x="2872" y="44"/>
                  <a:pt x="2872" y="98"/>
                </a:cubicBezTo>
                <a:cubicBezTo>
                  <a:pt x="2872" y="312"/>
                  <a:pt x="2872" y="312"/>
                  <a:pt x="2872" y="312"/>
                </a:cubicBezTo>
                <a:cubicBezTo>
                  <a:pt x="0" y="312"/>
                  <a:pt x="0" y="312"/>
                  <a:pt x="0" y="312"/>
                </a:cubicBezTo>
                <a:lnTo>
                  <a:pt x="0" y="0"/>
                </a:lnTo>
                <a:close/>
              </a:path>
            </a:pathLst>
          </a:custGeom>
          <a:solidFill>
            <a:srgbClr val="D82A28"/>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15" name="Freeform 7"/>
          <p:cNvSpPr>
            <a:spLocks/>
          </p:cNvSpPr>
          <p:nvPr userDrawn="1"/>
        </p:nvSpPr>
        <p:spPr bwMode="auto">
          <a:xfrm>
            <a:off x="524498" y="5882634"/>
            <a:ext cx="8887874" cy="985838"/>
          </a:xfrm>
          <a:custGeom>
            <a:avLst/>
            <a:gdLst>
              <a:gd name="T0" fmla="*/ 0 w 2188"/>
              <a:gd name="T1" fmla="*/ 0 h 312"/>
              <a:gd name="T2" fmla="*/ 2090 w 2188"/>
              <a:gd name="T3" fmla="*/ 0 h 312"/>
              <a:gd name="T4" fmla="*/ 2188 w 2188"/>
              <a:gd name="T5" fmla="*/ 98 h 312"/>
              <a:gd name="T6" fmla="*/ 2188 w 2188"/>
              <a:gd name="T7" fmla="*/ 312 h 312"/>
              <a:gd name="T8" fmla="*/ 0 w 2188"/>
              <a:gd name="T9" fmla="*/ 312 h 312"/>
              <a:gd name="T10" fmla="*/ 0 w 2188"/>
              <a:gd name="T11" fmla="*/ 0 h 312"/>
            </a:gdLst>
            <a:ahLst/>
            <a:cxnLst>
              <a:cxn ang="0">
                <a:pos x="T0" y="T1"/>
              </a:cxn>
              <a:cxn ang="0">
                <a:pos x="T2" y="T3"/>
              </a:cxn>
              <a:cxn ang="0">
                <a:pos x="T4" y="T5"/>
              </a:cxn>
              <a:cxn ang="0">
                <a:pos x="T6" y="T7"/>
              </a:cxn>
              <a:cxn ang="0">
                <a:pos x="T8" y="T9"/>
              </a:cxn>
              <a:cxn ang="0">
                <a:pos x="T10" y="T11"/>
              </a:cxn>
            </a:cxnLst>
            <a:rect l="0" t="0" r="r" b="b"/>
            <a:pathLst>
              <a:path w="2188" h="312">
                <a:moveTo>
                  <a:pt x="0" y="0"/>
                </a:moveTo>
                <a:cubicBezTo>
                  <a:pt x="2090" y="0"/>
                  <a:pt x="2090" y="0"/>
                  <a:pt x="2090" y="0"/>
                </a:cubicBezTo>
                <a:cubicBezTo>
                  <a:pt x="2144" y="0"/>
                  <a:pt x="2188" y="44"/>
                  <a:pt x="2188" y="98"/>
                </a:cubicBezTo>
                <a:cubicBezTo>
                  <a:pt x="2188" y="312"/>
                  <a:pt x="2188" y="312"/>
                  <a:pt x="2188" y="312"/>
                </a:cubicBezTo>
                <a:cubicBezTo>
                  <a:pt x="0" y="312"/>
                  <a:pt x="0" y="312"/>
                  <a:pt x="0" y="312"/>
                </a:cubicBezTo>
                <a:lnTo>
                  <a:pt x="0" y="0"/>
                </a:lnTo>
                <a:close/>
              </a:path>
            </a:pathLst>
          </a:custGeom>
          <a:solidFill>
            <a:srgbClr val="F4ED2E"/>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16" name="Freeform 8"/>
          <p:cNvSpPr>
            <a:spLocks/>
          </p:cNvSpPr>
          <p:nvPr userDrawn="1"/>
        </p:nvSpPr>
        <p:spPr bwMode="auto">
          <a:xfrm>
            <a:off x="-4081" y="-1"/>
            <a:ext cx="5630688" cy="6882121"/>
          </a:xfrm>
          <a:custGeom>
            <a:avLst/>
            <a:gdLst>
              <a:gd name="T0" fmla="*/ 1386 w 1386"/>
              <a:gd name="T1" fmla="*/ 0 h 2163"/>
              <a:gd name="T2" fmla="*/ 0 w 1386"/>
              <a:gd name="T3" fmla="*/ 0 h 2163"/>
              <a:gd name="T4" fmla="*/ 0 w 1386"/>
              <a:gd name="T5" fmla="*/ 2163 h 2163"/>
              <a:gd name="T6" fmla="*/ 985 w 1386"/>
              <a:gd name="T7" fmla="*/ 2163 h 2163"/>
              <a:gd name="T8" fmla="*/ 1386 w 1386"/>
              <a:gd name="T9" fmla="*/ 1763 h 2163"/>
              <a:gd name="T10" fmla="*/ 1386 w 1386"/>
              <a:gd name="T11" fmla="*/ 0 h 2163"/>
            </a:gdLst>
            <a:ahLst/>
            <a:cxnLst>
              <a:cxn ang="0">
                <a:pos x="T0" y="T1"/>
              </a:cxn>
              <a:cxn ang="0">
                <a:pos x="T2" y="T3"/>
              </a:cxn>
              <a:cxn ang="0">
                <a:pos x="T4" y="T5"/>
              </a:cxn>
              <a:cxn ang="0">
                <a:pos x="T6" y="T7"/>
              </a:cxn>
              <a:cxn ang="0">
                <a:pos x="T8" y="T9"/>
              </a:cxn>
              <a:cxn ang="0">
                <a:pos x="T10" y="T11"/>
              </a:cxn>
            </a:cxnLst>
            <a:rect l="0" t="0" r="r" b="b"/>
            <a:pathLst>
              <a:path w="1386" h="2163">
                <a:moveTo>
                  <a:pt x="1386" y="0"/>
                </a:moveTo>
                <a:cubicBezTo>
                  <a:pt x="0" y="0"/>
                  <a:pt x="0" y="0"/>
                  <a:pt x="0" y="0"/>
                </a:cubicBezTo>
                <a:cubicBezTo>
                  <a:pt x="0" y="2163"/>
                  <a:pt x="0" y="2163"/>
                  <a:pt x="0" y="2163"/>
                </a:cubicBezTo>
                <a:cubicBezTo>
                  <a:pt x="985" y="2163"/>
                  <a:pt x="985" y="2163"/>
                  <a:pt x="985" y="2163"/>
                </a:cubicBezTo>
                <a:cubicBezTo>
                  <a:pt x="1207" y="2163"/>
                  <a:pt x="1386" y="1984"/>
                  <a:pt x="1386" y="1763"/>
                </a:cubicBezTo>
                <a:lnTo>
                  <a:pt x="138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7" name="Freeform 8"/>
          <p:cNvSpPr>
            <a:spLocks/>
          </p:cNvSpPr>
          <p:nvPr userDrawn="1"/>
        </p:nvSpPr>
        <p:spPr bwMode="auto">
          <a:xfrm>
            <a:off x="1" y="0"/>
            <a:ext cx="5303657" cy="6441743"/>
          </a:xfrm>
          <a:custGeom>
            <a:avLst/>
            <a:gdLst>
              <a:gd name="T0" fmla="*/ 1386 w 1386"/>
              <a:gd name="T1" fmla="*/ 0 h 2163"/>
              <a:gd name="T2" fmla="*/ 0 w 1386"/>
              <a:gd name="T3" fmla="*/ 0 h 2163"/>
              <a:gd name="T4" fmla="*/ 0 w 1386"/>
              <a:gd name="T5" fmla="*/ 2163 h 2163"/>
              <a:gd name="T6" fmla="*/ 985 w 1386"/>
              <a:gd name="T7" fmla="*/ 2163 h 2163"/>
              <a:gd name="T8" fmla="*/ 1386 w 1386"/>
              <a:gd name="T9" fmla="*/ 1763 h 2163"/>
              <a:gd name="T10" fmla="*/ 1386 w 1386"/>
              <a:gd name="T11" fmla="*/ 0 h 2163"/>
            </a:gdLst>
            <a:ahLst/>
            <a:cxnLst>
              <a:cxn ang="0">
                <a:pos x="T0" y="T1"/>
              </a:cxn>
              <a:cxn ang="0">
                <a:pos x="T2" y="T3"/>
              </a:cxn>
              <a:cxn ang="0">
                <a:pos x="T4" y="T5"/>
              </a:cxn>
              <a:cxn ang="0">
                <a:pos x="T6" y="T7"/>
              </a:cxn>
              <a:cxn ang="0">
                <a:pos x="T8" y="T9"/>
              </a:cxn>
              <a:cxn ang="0">
                <a:pos x="T10" y="T11"/>
              </a:cxn>
            </a:cxnLst>
            <a:rect l="0" t="0" r="r" b="b"/>
            <a:pathLst>
              <a:path w="1386" h="2163">
                <a:moveTo>
                  <a:pt x="1386" y="0"/>
                </a:moveTo>
                <a:cubicBezTo>
                  <a:pt x="0" y="0"/>
                  <a:pt x="0" y="0"/>
                  <a:pt x="0" y="0"/>
                </a:cubicBezTo>
                <a:cubicBezTo>
                  <a:pt x="0" y="2163"/>
                  <a:pt x="0" y="2163"/>
                  <a:pt x="0" y="2163"/>
                </a:cubicBezTo>
                <a:cubicBezTo>
                  <a:pt x="985" y="2163"/>
                  <a:pt x="985" y="2163"/>
                  <a:pt x="985" y="2163"/>
                </a:cubicBezTo>
                <a:cubicBezTo>
                  <a:pt x="1207" y="2163"/>
                  <a:pt x="1386" y="1984"/>
                  <a:pt x="1386" y="1763"/>
                </a:cubicBezTo>
                <a:lnTo>
                  <a:pt x="1386" y="0"/>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en-CA" dirty="0"/>
          </a:p>
        </p:txBody>
      </p:sp>
    </p:spTree>
    <p:extLst>
      <p:ext uri="{BB962C8B-B14F-4D97-AF65-F5344CB8AC3E}">
        <p14:creationId xmlns:p14="http://schemas.microsoft.com/office/powerpoint/2010/main" val="3969233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Team Page">
    <p:spTree>
      <p:nvGrpSpPr>
        <p:cNvPr id="1" name=""/>
        <p:cNvGrpSpPr/>
        <p:nvPr/>
      </p:nvGrpSpPr>
      <p:grpSpPr>
        <a:xfrm>
          <a:off x="0" y="0"/>
          <a:ext cx="0" cy="0"/>
          <a:chOff x="0" y="0"/>
          <a:chExt cx="0" cy="0"/>
        </a:xfrm>
      </p:grpSpPr>
      <p:sp>
        <p:nvSpPr>
          <p:cNvPr id="5" name="Freeform 6"/>
          <p:cNvSpPr>
            <a:spLocks/>
          </p:cNvSpPr>
          <p:nvPr/>
        </p:nvSpPr>
        <p:spPr bwMode="auto">
          <a:xfrm>
            <a:off x="-3491" y="1354495"/>
            <a:ext cx="12187405" cy="2817953"/>
          </a:xfrm>
          <a:custGeom>
            <a:avLst/>
            <a:gdLst>
              <a:gd name="T0" fmla="*/ 1284 w 3000"/>
              <a:gd name="T1" fmla="*/ 332 h 693"/>
              <a:gd name="T2" fmla="*/ 0 w 3000"/>
              <a:gd name="T3" fmla="*/ 0 h 693"/>
              <a:gd name="T4" fmla="*/ 0 w 3000"/>
              <a:gd name="T5" fmla="*/ 693 h 693"/>
              <a:gd name="T6" fmla="*/ 1261 w 3000"/>
              <a:gd name="T7" fmla="*/ 457 h 693"/>
              <a:gd name="T8" fmla="*/ 1735 w 3000"/>
              <a:gd name="T9" fmla="*/ 457 h 693"/>
              <a:gd name="T10" fmla="*/ 3000 w 3000"/>
              <a:gd name="T11" fmla="*/ 693 h 693"/>
              <a:gd name="T12" fmla="*/ 3000 w 3000"/>
              <a:gd name="T13" fmla="*/ 0 h 693"/>
              <a:gd name="T14" fmla="*/ 1716 w 3000"/>
              <a:gd name="T15" fmla="*/ 332 h 693"/>
              <a:gd name="T16" fmla="*/ 1284 w 3000"/>
              <a:gd name="T17" fmla="*/ 332 h 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00" h="693">
                <a:moveTo>
                  <a:pt x="1284" y="332"/>
                </a:moveTo>
                <a:cubicBezTo>
                  <a:pt x="0" y="0"/>
                  <a:pt x="0" y="0"/>
                  <a:pt x="0" y="0"/>
                </a:cubicBezTo>
                <a:cubicBezTo>
                  <a:pt x="0" y="693"/>
                  <a:pt x="0" y="693"/>
                  <a:pt x="0" y="693"/>
                </a:cubicBezTo>
                <a:cubicBezTo>
                  <a:pt x="1261" y="457"/>
                  <a:pt x="1261" y="457"/>
                  <a:pt x="1261" y="457"/>
                </a:cubicBezTo>
                <a:cubicBezTo>
                  <a:pt x="1417" y="428"/>
                  <a:pt x="1578" y="428"/>
                  <a:pt x="1735" y="457"/>
                </a:cubicBezTo>
                <a:cubicBezTo>
                  <a:pt x="3000" y="693"/>
                  <a:pt x="3000" y="693"/>
                  <a:pt x="3000" y="693"/>
                </a:cubicBezTo>
                <a:cubicBezTo>
                  <a:pt x="3000" y="0"/>
                  <a:pt x="3000" y="0"/>
                  <a:pt x="3000" y="0"/>
                </a:cubicBezTo>
                <a:cubicBezTo>
                  <a:pt x="1716" y="332"/>
                  <a:pt x="1716" y="332"/>
                  <a:pt x="1716" y="332"/>
                </a:cubicBezTo>
                <a:cubicBezTo>
                  <a:pt x="1574" y="369"/>
                  <a:pt x="1426" y="369"/>
                  <a:pt x="1284" y="332"/>
                </a:cubicBezTo>
                <a:close/>
              </a:path>
            </a:pathLst>
          </a:custGeom>
          <a:solidFill>
            <a:srgbClr val="F4ED2E"/>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6" name="Freeform 7"/>
          <p:cNvSpPr>
            <a:spLocks/>
          </p:cNvSpPr>
          <p:nvPr/>
        </p:nvSpPr>
        <p:spPr bwMode="auto">
          <a:xfrm>
            <a:off x="-3491" y="2585546"/>
            <a:ext cx="12187405" cy="1586902"/>
          </a:xfrm>
          <a:custGeom>
            <a:avLst/>
            <a:gdLst>
              <a:gd name="T0" fmla="*/ 1549 w 3000"/>
              <a:gd name="T1" fmla="*/ 55 h 390"/>
              <a:gd name="T2" fmla="*/ 1449 w 3000"/>
              <a:gd name="T3" fmla="*/ 55 h 390"/>
              <a:gd name="T4" fmla="*/ 1261 w 3000"/>
              <a:gd name="T5" fmla="*/ 76 h 390"/>
              <a:gd name="T6" fmla="*/ 320 w 3000"/>
              <a:gd name="T7" fmla="*/ 71 h 390"/>
              <a:gd name="T8" fmla="*/ 0 w 3000"/>
              <a:gd name="T9" fmla="*/ 390 h 390"/>
              <a:gd name="T10" fmla="*/ 0 w 3000"/>
              <a:gd name="T11" fmla="*/ 390 h 390"/>
              <a:gd name="T12" fmla="*/ 1261 w 3000"/>
              <a:gd name="T13" fmla="*/ 154 h 390"/>
              <a:gd name="T14" fmla="*/ 1735 w 3000"/>
              <a:gd name="T15" fmla="*/ 154 h 390"/>
              <a:gd name="T16" fmla="*/ 3000 w 3000"/>
              <a:gd name="T17" fmla="*/ 390 h 390"/>
              <a:gd name="T18" fmla="*/ 3000 w 3000"/>
              <a:gd name="T19" fmla="*/ 390 h 390"/>
              <a:gd name="T20" fmla="*/ 2598 w 3000"/>
              <a:gd name="T21" fmla="*/ 15 h 390"/>
              <a:gd name="T22" fmla="*/ 1735 w 3000"/>
              <a:gd name="T23" fmla="*/ 76 h 390"/>
              <a:gd name="T24" fmla="*/ 1549 w 3000"/>
              <a:gd name="T25" fmla="*/ 55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00" h="390">
                <a:moveTo>
                  <a:pt x="1549" y="55"/>
                </a:moveTo>
                <a:cubicBezTo>
                  <a:pt x="1516" y="57"/>
                  <a:pt x="1483" y="57"/>
                  <a:pt x="1449" y="55"/>
                </a:cubicBezTo>
                <a:cubicBezTo>
                  <a:pt x="1386" y="58"/>
                  <a:pt x="1323" y="65"/>
                  <a:pt x="1261" y="76"/>
                </a:cubicBezTo>
                <a:cubicBezTo>
                  <a:pt x="320" y="71"/>
                  <a:pt x="320" y="71"/>
                  <a:pt x="320" y="71"/>
                </a:cubicBezTo>
                <a:cubicBezTo>
                  <a:pt x="144" y="70"/>
                  <a:pt x="0" y="213"/>
                  <a:pt x="0" y="390"/>
                </a:cubicBezTo>
                <a:cubicBezTo>
                  <a:pt x="0" y="390"/>
                  <a:pt x="0" y="390"/>
                  <a:pt x="0" y="390"/>
                </a:cubicBezTo>
                <a:cubicBezTo>
                  <a:pt x="1261" y="154"/>
                  <a:pt x="1261" y="154"/>
                  <a:pt x="1261" y="154"/>
                </a:cubicBezTo>
                <a:cubicBezTo>
                  <a:pt x="1417" y="125"/>
                  <a:pt x="1578" y="125"/>
                  <a:pt x="1735" y="154"/>
                </a:cubicBezTo>
                <a:cubicBezTo>
                  <a:pt x="3000" y="390"/>
                  <a:pt x="3000" y="390"/>
                  <a:pt x="3000" y="390"/>
                </a:cubicBezTo>
                <a:cubicBezTo>
                  <a:pt x="3000" y="390"/>
                  <a:pt x="3000" y="390"/>
                  <a:pt x="3000" y="390"/>
                </a:cubicBezTo>
                <a:cubicBezTo>
                  <a:pt x="3000" y="172"/>
                  <a:pt x="2815" y="0"/>
                  <a:pt x="2598" y="15"/>
                </a:cubicBezTo>
                <a:cubicBezTo>
                  <a:pt x="1735" y="76"/>
                  <a:pt x="1735" y="76"/>
                  <a:pt x="1735" y="76"/>
                </a:cubicBezTo>
                <a:cubicBezTo>
                  <a:pt x="1673" y="65"/>
                  <a:pt x="1611" y="58"/>
                  <a:pt x="1549" y="55"/>
                </a:cubicBezTo>
                <a:close/>
              </a:path>
            </a:pathLst>
          </a:custGeom>
          <a:solidFill>
            <a:srgbClr val="D82A28"/>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7" name="Freeform 8"/>
          <p:cNvSpPr>
            <a:spLocks noEditPoints="1"/>
          </p:cNvSpPr>
          <p:nvPr/>
        </p:nvSpPr>
        <p:spPr bwMode="auto">
          <a:xfrm>
            <a:off x="1636449" y="5699354"/>
            <a:ext cx="153881" cy="113488"/>
          </a:xfrm>
          <a:custGeom>
            <a:avLst/>
            <a:gdLst>
              <a:gd name="T0" fmla="*/ 34 w 38"/>
              <a:gd name="T1" fmla="*/ 0 h 28"/>
              <a:gd name="T2" fmla="*/ 37 w 38"/>
              <a:gd name="T3" fmla="*/ 1 h 28"/>
              <a:gd name="T4" fmla="*/ 38 w 38"/>
              <a:gd name="T5" fmla="*/ 4 h 28"/>
              <a:gd name="T6" fmla="*/ 38 w 38"/>
              <a:gd name="T7" fmla="*/ 25 h 28"/>
              <a:gd name="T8" fmla="*/ 37 w 38"/>
              <a:gd name="T9" fmla="*/ 27 h 28"/>
              <a:gd name="T10" fmla="*/ 34 w 38"/>
              <a:gd name="T11" fmla="*/ 28 h 28"/>
              <a:gd name="T12" fmla="*/ 4 w 38"/>
              <a:gd name="T13" fmla="*/ 28 h 28"/>
              <a:gd name="T14" fmla="*/ 1 w 38"/>
              <a:gd name="T15" fmla="*/ 27 h 28"/>
              <a:gd name="T16" fmla="*/ 0 w 38"/>
              <a:gd name="T17" fmla="*/ 25 h 28"/>
              <a:gd name="T18" fmla="*/ 0 w 38"/>
              <a:gd name="T19" fmla="*/ 4 h 28"/>
              <a:gd name="T20" fmla="*/ 1 w 38"/>
              <a:gd name="T21" fmla="*/ 1 h 28"/>
              <a:gd name="T22" fmla="*/ 4 w 38"/>
              <a:gd name="T23" fmla="*/ 0 h 28"/>
              <a:gd name="T24" fmla="*/ 34 w 38"/>
              <a:gd name="T25" fmla="*/ 0 h 28"/>
              <a:gd name="T26" fmla="*/ 34 w 38"/>
              <a:gd name="T27" fmla="*/ 4 h 28"/>
              <a:gd name="T28" fmla="*/ 4 w 38"/>
              <a:gd name="T29" fmla="*/ 4 h 28"/>
              <a:gd name="T30" fmla="*/ 4 w 38"/>
              <a:gd name="T31" fmla="*/ 7 h 28"/>
              <a:gd name="T32" fmla="*/ 13 w 38"/>
              <a:gd name="T33" fmla="*/ 14 h 28"/>
              <a:gd name="T34" fmla="*/ 14 w 38"/>
              <a:gd name="T35" fmla="*/ 15 h 28"/>
              <a:gd name="T36" fmla="*/ 16 w 38"/>
              <a:gd name="T37" fmla="*/ 17 h 28"/>
              <a:gd name="T38" fmla="*/ 19 w 38"/>
              <a:gd name="T39" fmla="*/ 18 h 28"/>
              <a:gd name="T40" fmla="*/ 21 w 38"/>
              <a:gd name="T41" fmla="*/ 17 h 28"/>
              <a:gd name="T42" fmla="*/ 24 w 38"/>
              <a:gd name="T43" fmla="*/ 15 h 28"/>
              <a:gd name="T44" fmla="*/ 24 w 38"/>
              <a:gd name="T45" fmla="*/ 14 h 28"/>
              <a:gd name="T46" fmla="*/ 34 w 38"/>
              <a:gd name="T47" fmla="*/ 7 h 28"/>
              <a:gd name="T48" fmla="*/ 34 w 38"/>
              <a:gd name="T49" fmla="*/ 4 h 28"/>
              <a:gd name="T50" fmla="*/ 4 w 38"/>
              <a:gd name="T51" fmla="*/ 25 h 28"/>
              <a:gd name="T52" fmla="*/ 34 w 38"/>
              <a:gd name="T53" fmla="*/ 25 h 28"/>
              <a:gd name="T54" fmla="*/ 34 w 38"/>
              <a:gd name="T55" fmla="*/ 11 h 28"/>
              <a:gd name="T56" fmla="*/ 26 w 38"/>
              <a:gd name="T57" fmla="*/ 18 h 28"/>
              <a:gd name="T58" fmla="*/ 23 w 38"/>
              <a:gd name="T59" fmla="*/ 20 h 28"/>
              <a:gd name="T60" fmla="*/ 19 w 38"/>
              <a:gd name="T61" fmla="*/ 21 h 28"/>
              <a:gd name="T62" fmla="*/ 15 w 38"/>
              <a:gd name="T63" fmla="*/ 20 h 28"/>
              <a:gd name="T64" fmla="*/ 12 w 38"/>
              <a:gd name="T65" fmla="*/ 18 h 28"/>
              <a:gd name="T66" fmla="*/ 4 w 38"/>
              <a:gd name="T67" fmla="*/ 11 h 28"/>
              <a:gd name="T68" fmla="*/ 4 w 38"/>
              <a:gd name="T69" fmla="*/ 2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8" h="28">
                <a:moveTo>
                  <a:pt x="34" y="0"/>
                </a:moveTo>
                <a:cubicBezTo>
                  <a:pt x="35" y="0"/>
                  <a:pt x="36" y="0"/>
                  <a:pt x="37" y="1"/>
                </a:cubicBezTo>
                <a:cubicBezTo>
                  <a:pt x="37" y="2"/>
                  <a:pt x="38" y="3"/>
                  <a:pt x="38" y="4"/>
                </a:cubicBezTo>
                <a:cubicBezTo>
                  <a:pt x="38" y="25"/>
                  <a:pt x="38" y="25"/>
                  <a:pt x="38" y="25"/>
                </a:cubicBezTo>
                <a:cubicBezTo>
                  <a:pt x="38" y="26"/>
                  <a:pt x="37" y="26"/>
                  <a:pt x="37" y="27"/>
                </a:cubicBezTo>
                <a:cubicBezTo>
                  <a:pt x="36" y="28"/>
                  <a:pt x="35" y="28"/>
                  <a:pt x="34" y="28"/>
                </a:cubicBezTo>
                <a:cubicBezTo>
                  <a:pt x="4" y="28"/>
                  <a:pt x="4" y="28"/>
                  <a:pt x="4" y="28"/>
                </a:cubicBezTo>
                <a:cubicBezTo>
                  <a:pt x="3" y="28"/>
                  <a:pt x="2" y="28"/>
                  <a:pt x="1" y="27"/>
                </a:cubicBezTo>
                <a:cubicBezTo>
                  <a:pt x="0" y="26"/>
                  <a:pt x="0" y="26"/>
                  <a:pt x="0" y="25"/>
                </a:cubicBezTo>
                <a:cubicBezTo>
                  <a:pt x="0" y="4"/>
                  <a:pt x="0" y="4"/>
                  <a:pt x="0" y="4"/>
                </a:cubicBezTo>
                <a:cubicBezTo>
                  <a:pt x="0" y="3"/>
                  <a:pt x="0" y="2"/>
                  <a:pt x="1" y="1"/>
                </a:cubicBezTo>
                <a:cubicBezTo>
                  <a:pt x="2" y="0"/>
                  <a:pt x="3" y="0"/>
                  <a:pt x="4" y="0"/>
                </a:cubicBezTo>
                <a:lnTo>
                  <a:pt x="34" y="0"/>
                </a:lnTo>
                <a:close/>
                <a:moveTo>
                  <a:pt x="34" y="4"/>
                </a:moveTo>
                <a:cubicBezTo>
                  <a:pt x="4" y="4"/>
                  <a:pt x="4" y="4"/>
                  <a:pt x="4" y="4"/>
                </a:cubicBezTo>
                <a:cubicBezTo>
                  <a:pt x="4" y="7"/>
                  <a:pt x="4" y="7"/>
                  <a:pt x="4" y="7"/>
                </a:cubicBezTo>
                <a:cubicBezTo>
                  <a:pt x="5" y="8"/>
                  <a:pt x="9" y="10"/>
                  <a:pt x="13" y="14"/>
                </a:cubicBezTo>
                <a:cubicBezTo>
                  <a:pt x="14" y="15"/>
                  <a:pt x="14" y="15"/>
                  <a:pt x="14" y="15"/>
                </a:cubicBezTo>
                <a:cubicBezTo>
                  <a:pt x="15" y="16"/>
                  <a:pt x="16" y="16"/>
                  <a:pt x="16" y="17"/>
                </a:cubicBezTo>
                <a:cubicBezTo>
                  <a:pt x="17" y="17"/>
                  <a:pt x="18" y="18"/>
                  <a:pt x="19" y="18"/>
                </a:cubicBezTo>
                <a:cubicBezTo>
                  <a:pt x="19" y="18"/>
                  <a:pt x="20" y="17"/>
                  <a:pt x="21" y="17"/>
                </a:cubicBezTo>
                <a:cubicBezTo>
                  <a:pt x="22" y="16"/>
                  <a:pt x="23" y="16"/>
                  <a:pt x="24" y="15"/>
                </a:cubicBezTo>
                <a:cubicBezTo>
                  <a:pt x="24" y="14"/>
                  <a:pt x="24" y="14"/>
                  <a:pt x="24" y="14"/>
                </a:cubicBezTo>
                <a:cubicBezTo>
                  <a:pt x="29" y="11"/>
                  <a:pt x="32" y="8"/>
                  <a:pt x="34" y="7"/>
                </a:cubicBezTo>
                <a:lnTo>
                  <a:pt x="34" y="4"/>
                </a:lnTo>
                <a:close/>
                <a:moveTo>
                  <a:pt x="4" y="25"/>
                </a:moveTo>
                <a:cubicBezTo>
                  <a:pt x="34" y="25"/>
                  <a:pt x="34" y="25"/>
                  <a:pt x="34" y="25"/>
                </a:cubicBezTo>
                <a:cubicBezTo>
                  <a:pt x="34" y="11"/>
                  <a:pt x="34" y="11"/>
                  <a:pt x="34" y="11"/>
                </a:cubicBezTo>
                <a:cubicBezTo>
                  <a:pt x="26" y="18"/>
                  <a:pt x="26" y="18"/>
                  <a:pt x="26" y="18"/>
                </a:cubicBezTo>
                <a:cubicBezTo>
                  <a:pt x="24" y="19"/>
                  <a:pt x="23" y="19"/>
                  <a:pt x="23" y="20"/>
                </a:cubicBezTo>
                <a:cubicBezTo>
                  <a:pt x="21" y="21"/>
                  <a:pt x="20" y="21"/>
                  <a:pt x="19" y="21"/>
                </a:cubicBezTo>
                <a:cubicBezTo>
                  <a:pt x="18" y="21"/>
                  <a:pt x="16" y="21"/>
                  <a:pt x="15" y="20"/>
                </a:cubicBezTo>
                <a:cubicBezTo>
                  <a:pt x="14" y="19"/>
                  <a:pt x="13" y="19"/>
                  <a:pt x="12" y="18"/>
                </a:cubicBezTo>
                <a:cubicBezTo>
                  <a:pt x="4" y="11"/>
                  <a:pt x="4" y="11"/>
                  <a:pt x="4" y="11"/>
                </a:cubicBezTo>
                <a:lnTo>
                  <a:pt x="4" y="2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 name="Freeform 9"/>
          <p:cNvSpPr>
            <a:spLocks/>
          </p:cNvSpPr>
          <p:nvPr/>
        </p:nvSpPr>
        <p:spPr bwMode="auto">
          <a:xfrm>
            <a:off x="1969218" y="5678195"/>
            <a:ext cx="76941" cy="155805"/>
          </a:xfrm>
          <a:custGeom>
            <a:avLst/>
            <a:gdLst>
              <a:gd name="T0" fmla="*/ 5 w 19"/>
              <a:gd name="T1" fmla="*/ 21 h 38"/>
              <a:gd name="T2" fmla="*/ 0 w 19"/>
              <a:gd name="T3" fmla="*/ 21 h 38"/>
              <a:gd name="T4" fmla="*/ 0 w 19"/>
              <a:gd name="T5" fmla="*/ 14 h 38"/>
              <a:gd name="T6" fmla="*/ 5 w 19"/>
              <a:gd name="T7" fmla="*/ 14 h 38"/>
              <a:gd name="T8" fmla="*/ 5 w 19"/>
              <a:gd name="T9" fmla="*/ 9 h 38"/>
              <a:gd name="T10" fmla="*/ 8 w 19"/>
              <a:gd name="T11" fmla="*/ 3 h 38"/>
              <a:gd name="T12" fmla="*/ 14 w 19"/>
              <a:gd name="T13" fmla="*/ 0 h 38"/>
              <a:gd name="T14" fmla="*/ 19 w 19"/>
              <a:gd name="T15" fmla="*/ 1 h 38"/>
              <a:gd name="T16" fmla="*/ 19 w 19"/>
              <a:gd name="T17" fmla="*/ 7 h 38"/>
              <a:gd name="T18" fmla="*/ 15 w 19"/>
              <a:gd name="T19" fmla="*/ 7 h 38"/>
              <a:gd name="T20" fmla="*/ 13 w 19"/>
              <a:gd name="T21" fmla="*/ 7 h 38"/>
              <a:gd name="T22" fmla="*/ 12 w 19"/>
              <a:gd name="T23" fmla="*/ 10 h 38"/>
              <a:gd name="T24" fmla="*/ 12 w 19"/>
              <a:gd name="T25" fmla="*/ 14 h 38"/>
              <a:gd name="T26" fmla="*/ 18 w 19"/>
              <a:gd name="T27" fmla="*/ 14 h 38"/>
              <a:gd name="T28" fmla="*/ 17 w 19"/>
              <a:gd name="T29" fmla="*/ 21 h 38"/>
              <a:gd name="T30" fmla="*/ 12 w 19"/>
              <a:gd name="T31" fmla="*/ 21 h 38"/>
              <a:gd name="T32" fmla="*/ 12 w 19"/>
              <a:gd name="T33" fmla="*/ 38 h 38"/>
              <a:gd name="T34" fmla="*/ 5 w 19"/>
              <a:gd name="T35" fmla="*/ 38 h 38"/>
              <a:gd name="T36" fmla="*/ 5 w 19"/>
              <a:gd name="T37" fmla="*/ 2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 h="38">
                <a:moveTo>
                  <a:pt x="5" y="21"/>
                </a:moveTo>
                <a:cubicBezTo>
                  <a:pt x="0" y="21"/>
                  <a:pt x="0" y="21"/>
                  <a:pt x="0" y="21"/>
                </a:cubicBezTo>
                <a:cubicBezTo>
                  <a:pt x="0" y="14"/>
                  <a:pt x="0" y="14"/>
                  <a:pt x="0" y="14"/>
                </a:cubicBezTo>
                <a:cubicBezTo>
                  <a:pt x="5" y="14"/>
                  <a:pt x="5" y="14"/>
                  <a:pt x="5" y="14"/>
                </a:cubicBezTo>
                <a:cubicBezTo>
                  <a:pt x="5" y="9"/>
                  <a:pt x="5" y="9"/>
                  <a:pt x="5" y="9"/>
                </a:cubicBezTo>
                <a:cubicBezTo>
                  <a:pt x="5" y="6"/>
                  <a:pt x="6" y="4"/>
                  <a:pt x="8" y="3"/>
                </a:cubicBezTo>
                <a:cubicBezTo>
                  <a:pt x="9" y="1"/>
                  <a:pt x="11" y="0"/>
                  <a:pt x="14" y="0"/>
                </a:cubicBezTo>
                <a:cubicBezTo>
                  <a:pt x="16" y="0"/>
                  <a:pt x="18" y="0"/>
                  <a:pt x="19" y="1"/>
                </a:cubicBezTo>
                <a:cubicBezTo>
                  <a:pt x="19" y="7"/>
                  <a:pt x="19" y="7"/>
                  <a:pt x="19" y="7"/>
                </a:cubicBezTo>
                <a:cubicBezTo>
                  <a:pt x="15" y="7"/>
                  <a:pt x="15" y="7"/>
                  <a:pt x="15" y="7"/>
                </a:cubicBezTo>
                <a:cubicBezTo>
                  <a:pt x="14" y="7"/>
                  <a:pt x="13" y="7"/>
                  <a:pt x="13" y="7"/>
                </a:cubicBezTo>
                <a:cubicBezTo>
                  <a:pt x="12" y="8"/>
                  <a:pt x="12" y="9"/>
                  <a:pt x="12" y="10"/>
                </a:cubicBezTo>
                <a:cubicBezTo>
                  <a:pt x="12" y="14"/>
                  <a:pt x="12" y="14"/>
                  <a:pt x="12" y="14"/>
                </a:cubicBezTo>
                <a:cubicBezTo>
                  <a:pt x="18" y="14"/>
                  <a:pt x="18" y="14"/>
                  <a:pt x="18" y="14"/>
                </a:cubicBezTo>
                <a:cubicBezTo>
                  <a:pt x="17" y="21"/>
                  <a:pt x="17" y="21"/>
                  <a:pt x="17" y="21"/>
                </a:cubicBezTo>
                <a:cubicBezTo>
                  <a:pt x="12" y="21"/>
                  <a:pt x="12" y="21"/>
                  <a:pt x="12" y="21"/>
                </a:cubicBezTo>
                <a:cubicBezTo>
                  <a:pt x="12" y="38"/>
                  <a:pt x="12" y="38"/>
                  <a:pt x="12" y="38"/>
                </a:cubicBezTo>
                <a:cubicBezTo>
                  <a:pt x="5" y="38"/>
                  <a:pt x="5" y="38"/>
                  <a:pt x="5" y="38"/>
                </a:cubicBezTo>
                <a:lnTo>
                  <a:pt x="5" y="21"/>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9" name="Freeform 10"/>
          <p:cNvSpPr>
            <a:spLocks/>
          </p:cNvSpPr>
          <p:nvPr/>
        </p:nvSpPr>
        <p:spPr bwMode="auto">
          <a:xfrm>
            <a:off x="2225045" y="5695507"/>
            <a:ext cx="150034" cy="121182"/>
          </a:xfrm>
          <a:custGeom>
            <a:avLst/>
            <a:gdLst>
              <a:gd name="T0" fmla="*/ 33 w 37"/>
              <a:gd name="T1" fmla="*/ 8 h 30"/>
              <a:gd name="T2" fmla="*/ 31 w 37"/>
              <a:gd name="T3" fmla="*/ 19 h 30"/>
              <a:gd name="T4" fmla="*/ 24 w 37"/>
              <a:gd name="T5" fmla="*/ 27 h 30"/>
              <a:gd name="T6" fmla="*/ 12 w 37"/>
              <a:gd name="T7" fmla="*/ 30 h 30"/>
              <a:gd name="T8" fmla="*/ 0 w 37"/>
              <a:gd name="T9" fmla="*/ 27 h 30"/>
              <a:gd name="T10" fmla="*/ 2 w 37"/>
              <a:gd name="T11" fmla="*/ 27 h 30"/>
              <a:gd name="T12" fmla="*/ 11 w 37"/>
              <a:gd name="T13" fmla="*/ 24 h 30"/>
              <a:gd name="T14" fmla="*/ 7 w 37"/>
              <a:gd name="T15" fmla="*/ 22 h 30"/>
              <a:gd name="T16" fmla="*/ 4 w 37"/>
              <a:gd name="T17" fmla="*/ 18 h 30"/>
              <a:gd name="T18" fmla="*/ 5 w 37"/>
              <a:gd name="T19" fmla="*/ 18 h 30"/>
              <a:gd name="T20" fmla="*/ 7 w 37"/>
              <a:gd name="T21" fmla="*/ 18 h 30"/>
              <a:gd name="T22" fmla="*/ 3 w 37"/>
              <a:gd name="T23" fmla="*/ 15 h 30"/>
              <a:gd name="T24" fmla="*/ 1 w 37"/>
              <a:gd name="T25" fmla="*/ 11 h 30"/>
              <a:gd name="T26" fmla="*/ 1 w 37"/>
              <a:gd name="T27" fmla="*/ 10 h 30"/>
              <a:gd name="T28" fmla="*/ 5 w 37"/>
              <a:gd name="T29" fmla="*/ 12 h 30"/>
              <a:gd name="T30" fmla="*/ 2 w 37"/>
              <a:gd name="T31" fmla="*/ 9 h 30"/>
              <a:gd name="T32" fmla="*/ 1 w 37"/>
              <a:gd name="T33" fmla="*/ 5 h 30"/>
              <a:gd name="T34" fmla="*/ 2 w 37"/>
              <a:gd name="T35" fmla="*/ 1 h 30"/>
              <a:gd name="T36" fmla="*/ 9 w 37"/>
              <a:gd name="T37" fmla="*/ 7 h 30"/>
              <a:gd name="T38" fmla="*/ 18 w 37"/>
              <a:gd name="T39" fmla="*/ 9 h 30"/>
              <a:gd name="T40" fmla="*/ 18 w 37"/>
              <a:gd name="T41" fmla="*/ 8 h 30"/>
              <a:gd name="T42" fmla="*/ 19 w 37"/>
              <a:gd name="T43" fmla="*/ 4 h 30"/>
              <a:gd name="T44" fmla="*/ 22 w 37"/>
              <a:gd name="T45" fmla="*/ 1 h 30"/>
              <a:gd name="T46" fmla="*/ 26 w 37"/>
              <a:gd name="T47" fmla="*/ 0 h 30"/>
              <a:gd name="T48" fmla="*/ 29 w 37"/>
              <a:gd name="T49" fmla="*/ 0 h 30"/>
              <a:gd name="T50" fmla="*/ 31 w 37"/>
              <a:gd name="T51" fmla="*/ 2 h 30"/>
              <a:gd name="T52" fmla="*/ 36 w 37"/>
              <a:gd name="T53" fmla="*/ 0 h 30"/>
              <a:gd name="T54" fmla="*/ 33 w 37"/>
              <a:gd name="T55" fmla="*/ 5 h 30"/>
              <a:gd name="T56" fmla="*/ 37 w 37"/>
              <a:gd name="T57" fmla="*/ 3 h 30"/>
              <a:gd name="T58" fmla="*/ 33 w 37"/>
              <a:gd name="T59" fmla="*/ 7 h 30"/>
              <a:gd name="T60" fmla="*/ 33 w 37"/>
              <a:gd name="T61" fmla="*/ 8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 h="30">
                <a:moveTo>
                  <a:pt x="33" y="8"/>
                </a:moveTo>
                <a:cubicBezTo>
                  <a:pt x="33" y="12"/>
                  <a:pt x="33" y="15"/>
                  <a:pt x="31" y="19"/>
                </a:cubicBezTo>
                <a:cubicBezTo>
                  <a:pt x="29" y="22"/>
                  <a:pt x="27" y="25"/>
                  <a:pt x="24" y="27"/>
                </a:cubicBezTo>
                <a:cubicBezTo>
                  <a:pt x="20" y="29"/>
                  <a:pt x="16" y="30"/>
                  <a:pt x="12" y="30"/>
                </a:cubicBezTo>
                <a:cubicBezTo>
                  <a:pt x="7" y="30"/>
                  <a:pt x="3" y="29"/>
                  <a:pt x="0" y="27"/>
                </a:cubicBezTo>
                <a:cubicBezTo>
                  <a:pt x="0" y="27"/>
                  <a:pt x="1" y="27"/>
                  <a:pt x="2" y="27"/>
                </a:cubicBezTo>
                <a:cubicBezTo>
                  <a:pt x="5" y="27"/>
                  <a:pt x="8" y="26"/>
                  <a:pt x="11" y="24"/>
                </a:cubicBezTo>
                <a:cubicBezTo>
                  <a:pt x="10" y="24"/>
                  <a:pt x="8" y="23"/>
                  <a:pt x="7" y="22"/>
                </a:cubicBezTo>
                <a:cubicBezTo>
                  <a:pt x="5" y="21"/>
                  <a:pt x="5" y="20"/>
                  <a:pt x="4" y="18"/>
                </a:cubicBezTo>
                <a:cubicBezTo>
                  <a:pt x="5" y="18"/>
                  <a:pt x="5" y="18"/>
                  <a:pt x="5" y="18"/>
                </a:cubicBezTo>
                <a:cubicBezTo>
                  <a:pt x="6" y="18"/>
                  <a:pt x="7" y="18"/>
                  <a:pt x="7" y="18"/>
                </a:cubicBezTo>
                <a:cubicBezTo>
                  <a:pt x="6" y="18"/>
                  <a:pt x="4" y="17"/>
                  <a:pt x="3" y="15"/>
                </a:cubicBezTo>
                <a:cubicBezTo>
                  <a:pt x="2" y="14"/>
                  <a:pt x="1" y="12"/>
                  <a:pt x="1" y="11"/>
                </a:cubicBezTo>
                <a:cubicBezTo>
                  <a:pt x="1" y="10"/>
                  <a:pt x="1" y="10"/>
                  <a:pt x="1" y="10"/>
                </a:cubicBezTo>
                <a:cubicBezTo>
                  <a:pt x="2" y="11"/>
                  <a:pt x="4" y="11"/>
                  <a:pt x="5" y="12"/>
                </a:cubicBezTo>
                <a:cubicBezTo>
                  <a:pt x="4" y="11"/>
                  <a:pt x="3" y="10"/>
                  <a:pt x="2" y="9"/>
                </a:cubicBezTo>
                <a:cubicBezTo>
                  <a:pt x="2" y="8"/>
                  <a:pt x="1" y="6"/>
                  <a:pt x="1" y="5"/>
                </a:cubicBezTo>
                <a:cubicBezTo>
                  <a:pt x="1" y="4"/>
                  <a:pt x="2" y="2"/>
                  <a:pt x="2" y="1"/>
                </a:cubicBezTo>
                <a:cubicBezTo>
                  <a:pt x="4" y="4"/>
                  <a:pt x="7" y="6"/>
                  <a:pt x="9" y="7"/>
                </a:cubicBezTo>
                <a:cubicBezTo>
                  <a:pt x="12" y="8"/>
                  <a:pt x="15" y="9"/>
                  <a:pt x="18" y="9"/>
                </a:cubicBezTo>
                <a:cubicBezTo>
                  <a:pt x="18" y="9"/>
                  <a:pt x="18" y="8"/>
                  <a:pt x="18" y="8"/>
                </a:cubicBezTo>
                <a:cubicBezTo>
                  <a:pt x="18" y="6"/>
                  <a:pt x="18" y="5"/>
                  <a:pt x="19" y="4"/>
                </a:cubicBezTo>
                <a:cubicBezTo>
                  <a:pt x="20" y="2"/>
                  <a:pt x="21" y="2"/>
                  <a:pt x="22" y="1"/>
                </a:cubicBezTo>
                <a:cubicBezTo>
                  <a:pt x="23" y="0"/>
                  <a:pt x="24" y="0"/>
                  <a:pt x="26" y="0"/>
                </a:cubicBezTo>
                <a:cubicBezTo>
                  <a:pt x="27" y="0"/>
                  <a:pt x="28" y="0"/>
                  <a:pt x="29" y="0"/>
                </a:cubicBezTo>
                <a:cubicBezTo>
                  <a:pt x="30" y="1"/>
                  <a:pt x="31" y="1"/>
                  <a:pt x="31" y="2"/>
                </a:cubicBezTo>
                <a:cubicBezTo>
                  <a:pt x="33" y="2"/>
                  <a:pt x="35" y="1"/>
                  <a:pt x="36" y="0"/>
                </a:cubicBezTo>
                <a:cubicBezTo>
                  <a:pt x="36" y="2"/>
                  <a:pt x="35" y="4"/>
                  <a:pt x="33" y="5"/>
                </a:cubicBezTo>
                <a:cubicBezTo>
                  <a:pt x="34" y="4"/>
                  <a:pt x="36" y="4"/>
                  <a:pt x="37" y="3"/>
                </a:cubicBezTo>
                <a:cubicBezTo>
                  <a:pt x="36" y="5"/>
                  <a:pt x="35" y="6"/>
                  <a:pt x="33" y="7"/>
                </a:cubicBezTo>
                <a:cubicBezTo>
                  <a:pt x="33" y="8"/>
                  <a:pt x="33" y="8"/>
                  <a:pt x="33" y="8"/>
                </a:cubicBez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 name="Oval 9"/>
          <p:cNvSpPr/>
          <p:nvPr/>
        </p:nvSpPr>
        <p:spPr>
          <a:xfrm>
            <a:off x="931269" y="1906918"/>
            <a:ext cx="2185067" cy="2183642"/>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 name="Oval 10"/>
          <p:cNvSpPr/>
          <p:nvPr/>
        </p:nvSpPr>
        <p:spPr>
          <a:xfrm>
            <a:off x="3450114" y="1983528"/>
            <a:ext cx="2185067" cy="2183642"/>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Oval 11"/>
          <p:cNvSpPr/>
          <p:nvPr/>
        </p:nvSpPr>
        <p:spPr>
          <a:xfrm>
            <a:off x="5972807" y="1983528"/>
            <a:ext cx="2185067" cy="2183642"/>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Oval 12"/>
          <p:cNvSpPr/>
          <p:nvPr/>
        </p:nvSpPr>
        <p:spPr>
          <a:xfrm>
            <a:off x="8495500" y="1906918"/>
            <a:ext cx="2185067" cy="2183642"/>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Freeform 8"/>
          <p:cNvSpPr>
            <a:spLocks noEditPoints="1"/>
          </p:cNvSpPr>
          <p:nvPr/>
        </p:nvSpPr>
        <p:spPr bwMode="auto">
          <a:xfrm>
            <a:off x="4155294" y="5699354"/>
            <a:ext cx="153881" cy="113488"/>
          </a:xfrm>
          <a:custGeom>
            <a:avLst/>
            <a:gdLst>
              <a:gd name="T0" fmla="*/ 34 w 38"/>
              <a:gd name="T1" fmla="*/ 0 h 28"/>
              <a:gd name="T2" fmla="*/ 37 w 38"/>
              <a:gd name="T3" fmla="*/ 1 h 28"/>
              <a:gd name="T4" fmla="*/ 38 w 38"/>
              <a:gd name="T5" fmla="*/ 4 h 28"/>
              <a:gd name="T6" fmla="*/ 38 w 38"/>
              <a:gd name="T7" fmla="*/ 25 h 28"/>
              <a:gd name="T8" fmla="*/ 37 w 38"/>
              <a:gd name="T9" fmla="*/ 27 h 28"/>
              <a:gd name="T10" fmla="*/ 34 w 38"/>
              <a:gd name="T11" fmla="*/ 28 h 28"/>
              <a:gd name="T12" fmla="*/ 4 w 38"/>
              <a:gd name="T13" fmla="*/ 28 h 28"/>
              <a:gd name="T14" fmla="*/ 1 w 38"/>
              <a:gd name="T15" fmla="*/ 27 h 28"/>
              <a:gd name="T16" fmla="*/ 0 w 38"/>
              <a:gd name="T17" fmla="*/ 25 h 28"/>
              <a:gd name="T18" fmla="*/ 0 w 38"/>
              <a:gd name="T19" fmla="*/ 4 h 28"/>
              <a:gd name="T20" fmla="*/ 1 w 38"/>
              <a:gd name="T21" fmla="*/ 1 h 28"/>
              <a:gd name="T22" fmla="*/ 4 w 38"/>
              <a:gd name="T23" fmla="*/ 0 h 28"/>
              <a:gd name="T24" fmla="*/ 34 w 38"/>
              <a:gd name="T25" fmla="*/ 0 h 28"/>
              <a:gd name="T26" fmla="*/ 34 w 38"/>
              <a:gd name="T27" fmla="*/ 4 h 28"/>
              <a:gd name="T28" fmla="*/ 4 w 38"/>
              <a:gd name="T29" fmla="*/ 4 h 28"/>
              <a:gd name="T30" fmla="*/ 4 w 38"/>
              <a:gd name="T31" fmla="*/ 7 h 28"/>
              <a:gd name="T32" fmla="*/ 13 w 38"/>
              <a:gd name="T33" fmla="*/ 14 h 28"/>
              <a:gd name="T34" fmla="*/ 14 w 38"/>
              <a:gd name="T35" fmla="*/ 15 h 28"/>
              <a:gd name="T36" fmla="*/ 16 w 38"/>
              <a:gd name="T37" fmla="*/ 17 h 28"/>
              <a:gd name="T38" fmla="*/ 19 w 38"/>
              <a:gd name="T39" fmla="*/ 18 h 28"/>
              <a:gd name="T40" fmla="*/ 21 w 38"/>
              <a:gd name="T41" fmla="*/ 17 h 28"/>
              <a:gd name="T42" fmla="*/ 24 w 38"/>
              <a:gd name="T43" fmla="*/ 15 h 28"/>
              <a:gd name="T44" fmla="*/ 24 w 38"/>
              <a:gd name="T45" fmla="*/ 14 h 28"/>
              <a:gd name="T46" fmla="*/ 34 w 38"/>
              <a:gd name="T47" fmla="*/ 7 h 28"/>
              <a:gd name="T48" fmla="*/ 34 w 38"/>
              <a:gd name="T49" fmla="*/ 4 h 28"/>
              <a:gd name="T50" fmla="*/ 4 w 38"/>
              <a:gd name="T51" fmla="*/ 25 h 28"/>
              <a:gd name="T52" fmla="*/ 34 w 38"/>
              <a:gd name="T53" fmla="*/ 25 h 28"/>
              <a:gd name="T54" fmla="*/ 34 w 38"/>
              <a:gd name="T55" fmla="*/ 11 h 28"/>
              <a:gd name="T56" fmla="*/ 26 w 38"/>
              <a:gd name="T57" fmla="*/ 18 h 28"/>
              <a:gd name="T58" fmla="*/ 23 w 38"/>
              <a:gd name="T59" fmla="*/ 20 h 28"/>
              <a:gd name="T60" fmla="*/ 19 w 38"/>
              <a:gd name="T61" fmla="*/ 21 h 28"/>
              <a:gd name="T62" fmla="*/ 15 w 38"/>
              <a:gd name="T63" fmla="*/ 20 h 28"/>
              <a:gd name="T64" fmla="*/ 12 w 38"/>
              <a:gd name="T65" fmla="*/ 18 h 28"/>
              <a:gd name="T66" fmla="*/ 4 w 38"/>
              <a:gd name="T67" fmla="*/ 11 h 28"/>
              <a:gd name="T68" fmla="*/ 4 w 38"/>
              <a:gd name="T69" fmla="*/ 2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8" h="28">
                <a:moveTo>
                  <a:pt x="34" y="0"/>
                </a:moveTo>
                <a:cubicBezTo>
                  <a:pt x="35" y="0"/>
                  <a:pt x="36" y="0"/>
                  <a:pt x="37" y="1"/>
                </a:cubicBezTo>
                <a:cubicBezTo>
                  <a:pt x="37" y="2"/>
                  <a:pt x="38" y="3"/>
                  <a:pt x="38" y="4"/>
                </a:cubicBezTo>
                <a:cubicBezTo>
                  <a:pt x="38" y="25"/>
                  <a:pt x="38" y="25"/>
                  <a:pt x="38" y="25"/>
                </a:cubicBezTo>
                <a:cubicBezTo>
                  <a:pt x="38" y="26"/>
                  <a:pt x="37" y="26"/>
                  <a:pt x="37" y="27"/>
                </a:cubicBezTo>
                <a:cubicBezTo>
                  <a:pt x="36" y="28"/>
                  <a:pt x="35" y="28"/>
                  <a:pt x="34" y="28"/>
                </a:cubicBezTo>
                <a:cubicBezTo>
                  <a:pt x="4" y="28"/>
                  <a:pt x="4" y="28"/>
                  <a:pt x="4" y="28"/>
                </a:cubicBezTo>
                <a:cubicBezTo>
                  <a:pt x="3" y="28"/>
                  <a:pt x="2" y="28"/>
                  <a:pt x="1" y="27"/>
                </a:cubicBezTo>
                <a:cubicBezTo>
                  <a:pt x="0" y="26"/>
                  <a:pt x="0" y="26"/>
                  <a:pt x="0" y="25"/>
                </a:cubicBezTo>
                <a:cubicBezTo>
                  <a:pt x="0" y="4"/>
                  <a:pt x="0" y="4"/>
                  <a:pt x="0" y="4"/>
                </a:cubicBezTo>
                <a:cubicBezTo>
                  <a:pt x="0" y="3"/>
                  <a:pt x="0" y="2"/>
                  <a:pt x="1" y="1"/>
                </a:cubicBezTo>
                <a:cubicBezTo>
                  <a:pt x="2" y="0"/>
                  <a:pt x="3" y="0"/>
                  <a:pt x="4" y="0"/>
                </a:cubicBezTo>
                <a:lnTo>
                  <a:pt x="34" y="0"/>
                </a:lnTo>
                <a:close/>
                <a:moveTo>
                  <a:pt x="34" y="4"/>
                </a:moveTo>
                <a:cubicBezTo>
                  <a:pt x="4" y="4"/>
                  <a:pt x="4" y="4"/>
                  <a:pt x="4" y="4"/>
                </a:cubicBezTo>
                <a:cubicBezTo>
                  <a:pt x="4" y="7"/>
                  <a:pt x="4" y="7"/>
                  <a:pt x="4" y="7"/>
                </a:cubicBezTo>
                <a:cubicBezTo>
                  <a:pt x="5" y="8"/>
                  <a:pt x="9" y="10"/>
                  <a:pt x="13" y="14"/>
                </a:cubicBezTo>
                <a:cubicBezTo>
                  <a:pt x="14" y="15"/>
                  <a:pt x="14" y="15"/>
                  <a:pt x="14" y="15"/>
                </a:cubicBezTo>
                <a:cubicBezTo>
                  <a:pt x="15" y="16"/>
                  <a:pt x="16" y="16"/>
                  <a:pt x="16" y="17"/>
                </a:cubicBezTo>
                <a:cubicBezTo>
                  <a:pt x="17" y="17"/>
                  <a:pt x="18" y="18"/>
                  <a:pt x="19" y="18"/>
                </a:cubicBezTo>
                <a:cubicBezTo>
                  <a:pt x="19" y="18"/>
                  <a:pt x="20" y="17"/>
                  <a:pt x="21" y="17"/>
                </a:cubicBezTo>
                <a:cubicBezTo>
                  <a:pt x="22" y="16"/>
                  <a:pt x="23" y="16"/>
                  <a:pt x="24" y="15"/>
                </a:cubicBezTo>
                <a:cubicBezTo>
                  <a:pt x="24" y="14"/>
                  <a:pt x="24" y="14"/>
                  <a:pt x="24" y="14"/>
                </a:cubicBezTo>
                <a:cubicBezTo>
                  <a:pt x="29" y="11"/>
                  <a:pt x="32" y="8"/>
                  <a:pt x="34" y="7"/>
                </a:cubicBezTo>
                <a:lnTo>
                  <a:pt x="34" y="4"/>
                </a:lnTo>
                <a:close/>
                <a:moveTo>
                  <a:pt x="4" y="25"/>
                </a:moveTo>
                <a:cubicBezTo>
                  <a:pt x="34" y="25"/>
                  <a:pt x="34" y="25"/>
                  <a:pt x="34" y="25"/>
                </a:cubicBezTo>
                <a:cubicBezTo>
                  <a:pt x="34" y="11"/>
                  <a:pt x="34" y="11"/>
                  <a:pt x="34" y="11"/>
                </a:cubicBezTo>
                <a:cubicBezTo>
                  <a:pt x="26" y="18"/>
                  <a:pt x="26" y="18"/>
                  <a:pt x="26" y="18"/>
                </a:cubicBezTo>
                <a:cubicBezTo>
                  <a:pt x="24" y="19"/>
                  <a:pt x="23" y="19"/>
                  <a:pt x="23" y="20"/>
                </a:cubicBezTo>
                <a:cubicBezTo>
                  <a:pt x="21" y="21"/>
                  <a:pt x="20" y="21"/>
                  <a:pt x="19" y="21"/>
                </a:cubicBezTo>
                <a:cubicBezTo>
                  <a:pt x="18" y="21"/>
                  <a:pt x="16" y="21"/>
                  <a:pt x="15" y="20"/>
                </a:cubicBezTo>
                <a:cubicBezTo>
                  <a:pt x="14" y="19"/>
                  <a:pt x="13" y="19"/>
                  <a:pt x="12" y="18"/>
                </a:cubicBezTo>
                <a:cubicBezTo>
                  <a:pt x="4" y="11"/>
                  <a:pt x="4" y="11"/>
                  <a:pt x="4" y="11"/>
                </a:cubicBezTo>
                <a:lnTo>
                  <a:pt x="4" y="2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6" name="Freeform 9"/>
          <p:cNvSpPr>
            <a:spLocks/>
          </p:cNvSpPr>
          <p:nvPr/>
        </p:nvSpPr>
        <p:spPr bwMode="auto">
          <a:xfrm>
            <a:off x="4488063" y="5678195"/>
            <a:ext cx="76941" cy="155805"/>
          </a:xfrm>
          <a:custGeom>
            <a:avLst/>
            <a:gdLst>
              <a:gd name="T0" fmla="*/ 5 w 19"/>
              <a:gd name="T1" fmla="*/ 21 h 38"/>
              <a:gd name="T2" fmla="*/ 0 w 19"/>
              <a:gd name="T3" fmla="*/ 21 h 38"/>
              <a:gd name="T4" fmla="*/ 0 w 19"/>
              <a:gd name="T5" fmla="*/ 14 h 38"/>
              <a:gd name="T6" fmla="*/ 5 w 19"/>
              <a:gd name="T7" fmla="*/ 14 h 38"/>
              <a:gd name="T8" fmla="*/ 5 w 19"/>
              <a:gd name="T9" fmla="*/ 9 h 38"/>
              <a:gd name="T10" fmla="*/ 8 w 19"/>
              <a:gd name="T11" fmla="*/ 3 h 38"/>
              <a:gd name="T12" fmla="*/ 14 w 19"/>
              <a:gd name="T13" fmla="*/ 0 h 38"/>
              <a:gd name="T14" fmla="*/ 19 w 19"/>
              <a:gd name="T15" fmla="*/ 1 h 38"/>
              <a:gd name="T16" fmla="*/ 19 w 19"/>
              <a:gd name="T17" fmla="*/ 7 h 38"/>
              <a:gd name="T18" fmla="*/ 15 w 19"/>
              <a:gd name="T19" fmla="*/ 7 h 38"/>
              <a:gd name="T20" fmla="*/ 13 w 19"/>
              <a:gd name="T21" fmla="*/ 7 h 38"/>
              <a:gd name="T22" fmla="*/ 12 w 19"/>
              <a:gd name="T23" fmla="*/ 10 h 38"/>
              <a:gd name="T24" fmla="*/ 12 w 19"/>
              <a:gd name="T25" fmla="*/ 14 h 38"/>
              <a:gd name="T26" fmla="*/ 18 w 19"/>
              <a:gd name="T27" fmla="*/ 14 h 38"/>
              <a:gd name="T28" fmla="*/ 17 w 19"/>
              <a:gd name="T29" fmla="*/ 21 h 38"/>
              <a:gd name="T30" fmla="*/ 12 w 19"/>
              <a:gd name="T31" fmla="*/ 21 h 38"/>
              <a:gd name="T32" fmla="*/ 12 w 19"/>
              <a:gd name="T33" fmla="*/ 38 h 38"/>
              <a:gd name="T34" fmla="*/ 5 w 19"/>
              <a:gd name="T35" fmla="*/ 38 h 38"/>
              <a:gd name="T36" fmla="*/ 5 w 19"/>
              <a:gd name="T37" fmla="*/ 2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 h="38">
                <a:moveTo>
                  <a:pt x="5" y="21"/>
                </a:moveTo>
                <a:cubicBezTo>
                  <a:pt x="0" y="21"/>
                  <a:pt x="0" y="21"/>
                  <a:pt x="0" y="21"/>
                </a:cubicBezTo>
                <a:cubicBezTo>
                  <a:pt x="0" y="14"/>
                  <a:pt x="0" y="14"/>
                  <a:pt x="0" y="14"/>
                </a:cubicBezTo>
                <a:cubicBezTo>
                  <a:pt x="5" y="14"/>
                  <a:pt x="5" y="14"/>
                  <a:pt x="5" y="14"/>
                </a:cubicBezTo>
                <a:cubicBezTo>
                  <a:pt x="5" y="9"/>
                  <a:pt x="5" y="9"/>
                  <a:pt x="5" y="9"/>
                </a:cubicBezTo>
                <a:cubicBezTo>
                  <a:pt x="5" y="6"/>
                  <a:pt x="6" y="4"/>
                  <a:pt x="8" y="3"/>
                </a:cubicBezTo>
                <a:cubicBezTo>
                  <a:pt x="9" y="1"/>
                  <a:pt x="11" y="0"/>
                  <a:pt x="14" y="0"/>
                </a:cubicBezTo>
                <a:cubicBezTo>
                  <a:pt x="16" y="0"/>
                  <a:pt x="18" y="0"/>
                  <a:pt x="19" y="1"/>
                </a:cubicBezTo>
                <a:cubicBezTo>
                  <a:pt x="19" y="7"/>
                  <a:pt x="19" y="7"/>
                  <a:pt x="19" y="7"/>
                </a:cubicBezTo>
                <a:cubicBezTo>
                  <a:pt x="15" y="7"/>
                  <a:pt x="15" y="7"/>
                  <a:pt x="15" y="7"/>
                </a:cubicBezTo>
                <a:cubicBezTo>
                  <a:pt x="14" y="7"/>
                  <a:pt x="13" y="7"/>
                  <a:pt x="13" y="7"/>
                </a:cubicBezTo>
                <a:cubicBezTo>
                  <a:pt x="12" y="8"/>
                  <a:pt x="12" y="9"/>
                  <a:pt x="12" y="10"/>
                </a:cubicBezTo>
                <a:cubicBezTo>
                  <a:pt x="12" y="14"/>
                  <a:pt x="12" y="14"/>
                  <a:pt x="12" y="14"/>
                </a:cubicBezTo>
                <a:cubicBezTo>
                  <a:pt x="18" y="14"/>
                  <a:pt x="18" y="14"/>
                  <a:pt x="18" y="14"/>
                </a:cubicBezTo>
                <a:cubicBezTo>
                  <a:pt x="17" y="21"/>
                  <a:pt x="17" y="21"/>
                  <a:pt x="17" y="21"/>
                </a:cubicBezTo>
                <a:cubicBezTo>
                  <a:pt x="12" y="21"/>
                  <a:pt x="12" y="21"/>
                  <a:pt x="12" y="21"/>
                </a:cubicBezTo>
                <a:cubicBezTo>
                  <a:pt x="12" y="38"/>
                  <a:pt x="12" y="38"/>
                  <a:pt x="12" y="38"/>
                </a:cubicBezTo>
                <a:cubicBezTo>
                  <a:pt x="5" y="38"/>
                  <a:pt x="5" y="38"/>
                  <a:pt x="5" y="38"/>
                </a:cubicBezTo>
                <a:lnTo>
                  <a:pt x="5" y="21"/>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7" name="Freeform 10"/>
          <p:cNvSpPr>
            <a:spLocks/>
          </p:cNvSpPr>
          <p:nvPr/>
        </p:nvSpPr>
        <p:spPr bwMode="auto">
          <a:xfrm>
            <a:off x="4743890" y="5695507"/>
            <a:ext cx="150034" cy="121182"/>
          </a:xfrm>
          <a:custGeom>
            <a:avLst/>
            <a:gdLst>
              <a:gd name="T0" fmla="*/ 33 w 37"/>
              <a:gd name="T1" fmla="*/ 8 h 30"/>
              <a:gd name="T2" fmla="*/ 31 w 37"/>
              <a:gd name="T3" fmla="*/ 19 h 30"/>
              <a:gd name="T4" fmla="*/ 24 w 37"/>
              <a:gd name="T5" fmla="*/ 27 h 30"/>
              <a:gd name="T6" fmla="*/ 12 w 37"/>
              <a:gd name="T7" fmla="*/ 30 h 30"/>
              <a:gd name="T8" fmla="*/ 0 w 37"/>
              <a:gd name="T9" fmla="*/ 27 h 30"/>
              <a:gd name="T10" fmla="*/ 2 w 37"/>
              <a:gd name="T11" fmla="*/ 27 h 30"/>
              <a:gd name="T12" fmla="*/ 11 w 37"/>
              <a:gd name="T13" fmla="*/ 24 h 30"/>
              <a:gd name="T14" fmla="*/ 7 w 37"/>
              <a:gd name="T15" fmla="*/ 22 h 30"/>
              <a:gd name="T16" fmla="*/ 4 w 37"/>
              <a:gd name="T17" fmla="*/ 18 h 30"/>
              <a:gd name="T18" fmla="*/ 5 w 37"/>
              <a:gd name="T19" fmla="*/ 18 h 30"/>
              <a:gd name="T20" fmla="*/ 7 w 37"/>
              <a:gd name="T21" fmla="*/ 18 h 30"/>
              <a:gd name="T22" fmla="*/ 3 w 37"/>
              <a:gd name="T23" fmla="*/ 15 h 30"/>
              <a:gd name="T24" fmla="*/ 1 w 37"/>
              <a:gd name="T25" fmla="*/ 11 h 30"/>
              <a:gd name="T26" fmla="*/ 1 w 37"/>
              <a:gd name="T27" fmla="*/ 10 h 30"/>
              <a:gd name="T28" fmla="*/ 5 w 37"/>
              <a:gd name="T29" fmla="*/ 12 h 30"/>
              <a:gd name="T30" fmla="*/ 2 w 37"/>
              <a:gd name="T31" fmla="*/ 9 h 30"/>
              <a:gd name="T32" fmla="*/ 1 w 37"/>
              <a:gd name="T33" fmla="*/ 5 h 30"/>
              <a:gd name="T34" fmla="*/ 2 w 37"/>
              <a:gd name="T35" fmla="*/ 1 h 30"/>
              <a:gd name="T36" fmla="*/ 9 w 37"/>
              <a:gd name="T37" fmla="*/ 7 h 30"/>
              <a:gd name="T38" fmla="*/ 18 w 37"/>
              <a:gd name="T39" fmla="*/ 9 h 30"/>
              <a:gd name="T40" fmla="*/ 18 w 37"/>
              <a:gd name="T41" fmla="*/ 8 h 30"/>
              <a:gd name="T42" fmla="*/ 19 w 37"/>
              <a:gd name="T43" fmla="*/ 4 h 30"/>
              <a:gd name="T44" fmla="*/ 22 w 37"/>
              <a:gd name="T45" fmla="*/ 1 h 30"/>
              <a:gd name="T46" fmla="*/ 26 w 37"/>
              <a:gd name="T47" fmla="*/ 0 h 30"/>
              <a:gd name="T48" fmla="*/ 29 w 37"/>
              <a:gd name="T49" fmla="*/ 0 h 30"/>
              <a:gd name="T50" fmla="*/ 31 w 37"/>
              <a:gd name="T51" fmla="*/ 2 h 30"/>
              <a:gd name="T52" fmla="*/ 36 w 37"/>
              <a:gd name="T53" fmla="*/ 0 h 30"/>
              <a:gd name="T54" fmla="*/ 33 w 37"/>
              <a:gd name="T55" fmla="*/ 5 h 30"/>
              <a:gd name="T56" fmla="*/ 37 w 37"/>
              <a:gd name="T57" fmla="*/ 3 h 30"/>
              <a:gd name="T58" fmla="*/ 33 w 37"/>
              <a:gd name="T59" fmla="*/ 7 h 30"/>
              <a:gd name="T60" fmla="*/ 33 w 37"/>
              <a:gd name="T61" fmla="*/ 8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 h="30">
                <a:moveTo>
                  <a:pt x="33" y="8"/>
                </a:moveTo>
                <a:cubicBezTo>
                  <a:pt x="33" y="12"/>
                  <a:pt x="33" y="15"/>
                  <a:pt x="31" y="19"/>
                </a:cubicBezTo>
                <a:cubicBezTo>
                  <a:pt x="29" y="22"/>
                  <a:pt x="27" y="25"/>
                  <a:pt x="24" y="27"/>
                </a:cubicBezTo>
                <a:cubicBezTo>
                  <a:pt x="20" y="29"/>
                  <a:pt x="16" y="30"/>
                  <a:pt x="12" y="30"/>
                </a:cubicBezTo>
                <a:cubicBezTo>
                  <a:pt x="7" y="30"/>
                  <a:pt x="3" y="29"/>
                  <a:pt x="0" y="27"/>
                </a:cubicBezTo>
                <a:cubicBezTo>
                  <a:pt x="0" y="27"/>
                  <a:pt x="1" y="27"/>
                  <a:pt x="2" y="27"/>
                </a:cubicBezTo>
                <a:cubicBezTo>
                  <a:pt x="5" y="27"/>
                  <a:pt x="8" y="26"/>
                  <a:pt x="11" y="24"/>
                </a:cubicBezTo>
                <a:cubicBezTo>
                  <a:pt x="10" y="24"/>
                  <a:pt x="8" y="23"/>
                  <a:pt x="7" y="22"/>
                </a:cubicBezTo>
                <a:cubicBezTo>
                  <a:pt x="5" y="21"/>
                  <a:pt x="5" y="20"/>
                  <a:pt x="4" y="18"/>
                </a:cubicBezTo>
                <a:cubicBezTo>
                  <a:pt x="5" y="18"/>
                  <a:pt x="5" y="18"/>
                  <a:pt x="5" y="18"/>
                </a:cubicBezTo>
                <a:cubicBezTo>
                  <a:pt x="6" y="18"/>
                  <a:pt x="7" y="18"/>
                  <a:pt x="7" y="18"/>
                </a:cubicBezTo>
                <a:cubicBezTo>
                  <a:pt x="6" y="18"/>
                  <a:pt x="4" y="17"/>
                  <a:pt x="3" y="15"/>
                </a:cubicBezTo>
                <a:cubicBezTo>
                  <a:pt x="2" y="14"/>
                  <a:pt x="1" y="12"/>
                  <a:pt x="1" y="11"/>
                </a:cubicBezTo>
                <a:cubicBezTo>
                  <a:pt x="1" y="10"/>
                  <a:pt x="1" y="10"/>
                  <a:pt x="1" y="10"/>
                </a:cubicBezTo>
                <a:cubicBezTo>
                  <a:pt x="2" y="11"/>
                  <a:pt x="4" y="11"/>
                  <a:pt x="5" y="12"/>
                </a:cubicBezTo>
                <a:cubicBezTo>
                  <a:pt x="4" y="11"/>
                  <a:pt x="3" y="10"/>
                  <a:pt x="2" y="9"/>
                </a:cubicBezTo>
                <a:cubicBezTo>
                  <a:pt x="2" y="8"/>
                  <a:pt x="1" y="6"/>
                  <a:pt x="1" y="5"/>
                </a:cubicBezTo>
                <a:cubicBezTo>
                  <a:pt x="1" y="4"/>
                  <a:pt x="2" y="2"/>
                  <a:pt x="2" y="1"/>
                </a:cubicBezTo>
                <a:cubicBezTo>
                  <a:pt x="4" y="4"/>
                  <a:pt x="7" y="6"/>
                  <a:pt x="9" y="7"/>
                </a:cubicBezTo>
                <a:cubicBezTo>
                  <a:pt x="12" y="8"/>
                  <a:pt x="15" y="9"/>
                  <a:pt x="18" y="9"/>
                </a:cubicBezTo>
                <a:cubicBezTo>
                  <a:pt x="18" y="9"/>
                  <a:pt x="18" y="8"/>
                  <a:pt x="18" y="8"/>
                </a:cubicBezTo>
                <a:cubicBezTo>
                  <a:pt x="18" y="6"/>
                  <a:pt x="18" y="5"/>
                  <a:pt x="19" y="4"/>
                </a:cubicBezTo>
                <a:cubicBezTo>
                  <a:pt x="20" y="2"/>
                  <a:pt x="21" y="2"/>
                  <a:pt x="22" y="1"/>
                </a:cubicBezTo>
                <a:cubicBezTo>
                  <a:pt x="23" y="0"/>
                  <a:pt x="24" y="0"/>
                  <a:pt x="26" y="0"/>
                </a:cubicBezTo>
                <a:cubicBezTo>
                  <a:pt x="27" y="0"/>
                  <a:pt x="28" y="0"/>
                  <a:pt x="29" y="0"/>
                </a:cubicBezTo>
                <a:cubicBezTo>
                  <a:pt x="30" y="1"/>
                  <a:pt x="31" y="1"/>
                  <a:pt x="31" y="2"/>
                </a:cubicBezTo>
                <a:cubicBezTo>
                  <a:pt x="33" y="2"/>
                  <a:pt x="35" y="1"/>
                  <a:pt x="36" y="0"/>
                </a:cubicBezTo>
                <a:cubicBezTo>
                  <a:pt x="36" y="2"/>
                  <a:pt x="35" y="4"/>
                  <a:pt x="33" y="5"/>
                </a:cubicBezTo>
                <a:cubicBezTo>
                  <a:pt x="34" y="4"/>
                  <a:pt x="36" y="4"/>
                  <a:pt x="37" y="3"/>
                </a:cubicBezTo>
                <a:cubicBezTo>
                  <a:pt x="36" y="5"/>
                  <a:pt x="35" y="6"/>
                  <a:pt x="33" y="7"/>
                </a:cubicBezTo>
                <a:cubicBezTo>
                  <a:pt x="33" y="8"/>
                  <a:pt x="33" y="8"/>
                  <a:pt x="33" y="8"/>
                </a:cubicBez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9" name="Freeform 8"/>
          <p:cNvSpPr>
            <a:spLocks noEditPoints="1"/>
          </p:cNvSpPr>
          <p:nvPr/>
        </p:nvSpPr>
        <p:spPr bwMode="auto">
          <a:xfrm>
            <a:off x="6794570" y="5678196"/>
            <a:ext cx="153881" cy="113488"/>
          </a:xfrm>
          <a:custGeom>
            <a:avLst/>
            <a:gdLst>
              <a:gd name="T0" fmla="*/ 34 w 38"/>
              <a:gd name="T1" fmla="*/ 0 h 28"/>
              <a:gd name="T2" fmla="*/ 37 w 38"/>
              <a:gd name="T3" fmla="*/ 1 h 28"/>
              <a:gd name="T4" fmla="*/ 38 w 38"/>
              <a:gd name="T5" fmla="*/ 4 h 28"/>
              <a:gd name="T6" fmla="*/ 38 w 38"/>
              <a:gd name="T7" fmla="*/ 25 h 28"/>
              <a:gd name="T8" fmla="*/ 37 w 38"/>
              <a:gd name="T9" fmla="*/ 27 h 28"/>
              <a:gd name="T10" fmla="*/ 34 w 38"/>
              <a:gd name="T11" fmla="*/ 28 h 28"/>
              <a:gd name="T12" fmla="*/ 4 w 38"/>
              <a:gd name="T13" fmla="*/ 28 h 28"/>
              <a:gd name="T14" fmla="*/ 1 w 38"/>
              <a:gd name="T15" fmla="*/ 27 h 28"/>
              <a:gd name="T16" fmla="*/ 0 w 38"/>
              <a:gd name="T17" fmla="*/ 25 h 28"/>
              <a:gd name="T18" fmla="*/ 0 w 38"/>
              <a:gd name="T19" fmla="*/ 4 h 28"/>
              <a:gd name="T20" fmla="*/ 1 w 38"/>
              <a:gd name="T21" fmla="*/ 1 h 28"/>
              <a:gd name="T22" fmla="*/ 4 w 38"/>
              <a:gd name="T23" fmla="*/ 0 h 28"/>
              <a:gd name="T24" fmla="*/ 34 w 38"/>
              <a:gd name="T25" fmla="*/ 0 h 28"/>
              <a:gd name="T26" fmla="*/ 34 w 38"/>
              <a:gd name="T27" fmla="*/ 4 h 28"/>
              <a:gd name="T28" fmla="*/ 4 w 38"/>
              <a:gd name="T29" fmla="*/ 4 h 28"/>
              <a:gd name="T30" fmla="*/ 4 w 38"/>
              <a:gd name="T31" fmla="*/ 7 h 28"/>
              <a:gd name="T32" fmla="*/ 13 w 38"/>
              <a:gd name="T33" fmla="*/ 14 h 28"/>
              <a:gd name="T34" fmla="*/ 14 w 38"/>
              <a:gd name="T35" fmla="*/ 15 h 28"/>
              <a:gd name="T36" fmla="*/ 16 w 38"/>
              <a:gd name="T37" fmla="*/ 17 h 28"/>
              <a:gd name="T38" fmla="*/ 19 w 38"/>
              <a:gd name="T39" fmla="*/ 18 h 28"/>
              <a:gd name="T40" fmla="*/ 21 w 38"/>
              <a:gd name="T41" fmla="*/ 17 h 28"/>
              <a:gd name="T42" fmla="*/ 24 w 38"/>
              <a:gd name="T43" fmla="*/ 15 h 28"/>
              <a:gd name="T44" fmla="*/ 24 w 38"/>
              <a:gd name="T45" fmla="*/ 14 h 28"/>
              <a:gd name="T46" fmla="*/ 34 w 38"/>
              <a:gd name="T47" fmla="*/ 7 h 28"/>
              <a:gd name="T48" fmla="*/ 34 w 38"/>
              <a:gd name="T49" fmla="*/ 4 h 28"/>
              <a:gd name="T50" fmla="*/ 4 w 38"/>
              <a:gd name="T51" fmla="*/ 25 h 28"/>
              <a:gd name="T52" fmla="*/ 34 w 38"/>
              <a:gd name="T53" fmla="*/ 25 h 28"/>
              <a:gd name="T54" fmla="*/ 34 w 38"/>
              <a:gd name="T55" fmla="*/ 11 h 28"/>
              <a:gd name="T56" fmla="*/ 26 w 38"/>
              <a:gd name="T57" fmla="*/ 18 h 28"/>
              <a:gd name="T58" fmla="*/ 23 w 38"/>
              <a:gd name="T59" fmla="*/ 20 h 28"/>
              <a:gd name="T60" fmla="*/ 19 w 38"/>
              <a:gd name="T61" fmla="*/ 21 h 28"/>
              <a:gd name="T62" fmla="*/ 15 w 38"/>
              <a:gd name="T63" fmla="*/ 20 h 28"/>
              <a:gd name="T64" fmla="*/ 12 w 38"/>
              <a:gd name="T65" fmla="*/ 18 h 28"/>
              <a:gd name="T66" fmla="*/ 4 w 38"/>
              <a:gd name="T67" fmla="*/ 11 h 28"/>
              <a:gd name="T68" fmla="*/ 4 w 38"/>
              <a:gd name="T69" fmla="*/ 2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8" h="28">
                <a:moveTo>
                  <a:pt x="34" y="0"/>
                </a:moveTo>
                <a:cubicBezTo>
                  <a:pt x="35" y="0"/>
                  <a:pt x="36" y="0"/>
                  <a:pt x="37" y="1"/>
                </a:cubicBezTo>
                <a:cubicBezTo>
                  <a:pt x="37" y="2"/>
                  <a:pt x="38" y="3"/>
                  <a:pt x="38" y="4"/>
                </a:cubicBezTo>
                <a:cubicBezTo>
                  <a:pt x="38" y="25"/>
                  <a:pt x="38" y="25"/>
                  <a:pt x="38" y="25"/>
                </a:cubicBezTo>
                <a:cubicBezTo>
                  <a:pt x="38" y="26"/>
                  <a:pt x="37" y="26"/>
                  <a:pt x="37" y="27"/>
                </a:cubicBezTo>
                <a:cubicBezTo>
                  <a:pt x="36" y="28"/>
                  <a:pt x="35" y="28"/>
                  <a:pt x="34" y="28"/>
                </a:cubicBezTo>
                <a:cubicBezTo>
                  <a:pt x="4" y="28"/>
                  <a:pt x="4" y="28"/>
                  <a:pt x="4" y="28"/>
                </a:cubicBezTo>
                <a:cubicBezTo>
                  <a:pt x="3" y="28"/>
                  <a:pt x="2" y="28"/>
                  <a:pt x="1" y="27"/>
                </a:cubicBezTo>
                <a:cubicBezTo>
                  <a:pt x="0" y="26"/>
                  <a:pt x="0" y="26"/>
                  <a:pt x="0" y="25"/>
                </a:cubicBezTo>
                <a:cubicBezTo>
                  <a:pt x="0" y="4"/>
                  <a:pt x="0" y="4"/>
                  <a:pt x="0" y="4"/>
                </a:cubicBezTo>
                <a:cubicBezTo>
                  <a:pt x="0" y="3"/>
                  <a:pt x="0" y="2"/>
                  <a:pt x="1" y="1"/>
                </a:cubicBezTo>
                <a:cubicBezTo>
                  <a:pt x="2" y="0"/>
                  <a:pt x="3" y="0"/>
                  <a:pt x="4" y="0"/>
                </a:cubicBezTo>
                <a:lnTo>
                  <a:pt x="34" y="0"/>
                </a:lnTo>
                <a:close/>
                <a:moveTo>
                  <a:pt x="34" y="4"/>
                </a:moveTo>
                <a:cubicBezTo>
                  <a:pt x="4" y="4"/>
                  <a:pt x="4" y="4"/>
                  <a:pt x="4" y="4"/>
                </a:cubicBezTo>
                <a:cubicBezTo>
                  <a:pt x="4" y="7"/>
                  <a:pt x="4" y="7"/>
                  <a:pt x="4" y="7"/>
                </a:cubicBezTo>
                <a:cubicBezTo>
                  <a:pt x="5" y="8"/>
                  <a:pt x="9" y="10"/>
                  <a:pt x="13" y="14"/>
                </a:cubicBezTo>
                <a:cubicBezTo>
                  <a:pt x="14" y="15"/>
                  <a:pt x="14" y="15"/>
                  <a:pt x="14" y="15"/>
                </a:cubicBezTo>
                <a:cubicBezTo>
                  <a:pt x="15" y="16"/>
                  <a:pt x="16" y="16"/>
                  <a:pt x="16" y="17"/>
                </a:cubicBezTo>
                <a:cubicBezTo>
                  <a:pt x="17" y="17"/>
                  <a:pt x="18" y="18"/>
                  <a:pt x="19" y="18"/>
                </a:cubicBezTo>
                <a:cubicBezTo>
                  <a:pt x="19" y="18"/>
                  <a:pt x="20" y="17"/>
                  <a:pt x="21" y="17"/>
                </a:cubicBezTo>
                <a:cubicBezTo>
                  <a:pt x="22" y="16"/>
                  <a:pt x="23" y="16"/>
                  <a:pt x="24" y="15"/>
                </a:cubicBezTo>
                <a:cubicBezTo>
                  <a:pt x="24" y="14"/>
                  <a:pt x="24" y="14"/>
                  <a:pt x="24" y="14"/>
                </a:cubicBezTo>
                <a:cubicBezTo>
                  <a:pt x="29" y="11"/>
                  <a:pt x="32" y="8"/>
                  <a:pt x="34" y="7"/>
                </a:cubicBezTo>
                <a:lnTo>
                  <a:pt x="34" y="4"/>
                </a:lnTo>
                <a:close/>
                <a:moveTo>
                  <a:pt x="4" y="25"/>
                </a:moveTo>
                <a:cubicBezTo>
                  <a:pt x="34" y="25"/>
                  <a:pt x="34" y="25"/>
                  <a:pt x="34" y="25"/>
                </a:cubicBezTo>
                <a:cubicBezTo>
                  <a:pt x="34" y="11"/>
                  <a:pt x="34" y="11"/>
                  <a:pt x="34" y="11"/>
                </a:cubicBezTo>
                <a:cubicBezTo>
                  <a:pt x="26" y="18"/>
                  <a:pt x="26" y="18"/>
                  <a:pt x="26" y="18"/>
                </a:cubicBezTo>
                <a:cubicBezTo>
                  <a:pt x="24" y="19"/>
                  <a:pt x="23" y="19"/>
                  <a:pt x="23" y="20"/>
                </a:cubicBezTo>
                <a:cubicBezTo>
                  <a:pt x="21" y="21"/>
                  <a:pt x="20" y="21"/>
                  <a:pt x="19" y="21"/>
                </a:cubicBezTo>
                <a:cubicBezTo>
                  <a:pt x="18" y="21"/>
                  <a:pt x="16" y="21"/>
                  <a:pt x="15" y="20"/>
                </a:cubicBezTo>
                <a:cubicBezTo>
                  <a:pt x="14" y="19"/>
                  <a:pt x="13" y="19"/>
                  <a:pt x="12" y="18"/>
                </a:cubicBezTo>
                <a:cubicBezTo>
                  <a:pt x="4" y="11"/>
                  <a:pt x="4" y="11"/>
                  <a:pt x="4" y="11"/>
                </a:cubicBezTo>
                <a:lnTo>
                  <a:pt x="4" y="2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0" name="Freeform 9"/>
          <p:cNvSpPr>
            <a:spLocks/>
          </p:cNvSpPr>
          <p:nvPr/>
        </p:nvSpPr>
        <p:spPr bwMode="auto">
          <a:xfrm>
            <a:off x="7127339" y="5657037"/>
            <a:ext cx="76941" cy="155805"/>
          </a:xfrm>
          <a:custGeom>
            <a:avLst/>
            <a:gdLst>
              <a:gd name="T0" fmla="*/ 5 w 19"/>
              <a:gd name="T1" fmla="*/ 21 h 38"/>
              <a:gd name="T2" fmla="*/ 0 w 19"/>
              <a:gd name="T3" fmla="*/ 21 h 38"/>
              <a:gd name="T4" fmla="*/ 0 w 19"/>
              <a:gd name="T5" fmla="*/ 14 h 38"/>
              <a:gd name="T6" fmla="*/ 5 w 19"/>
              <a:gd name="T7" fmla="*/ 14 h 38"/>
              <a:gd name="T8" fmla="*/ 5 w 19"/>
              <a:gd name="T9" fmla="*/ 9 h 38"/>
              <a:gd name="T10" fmla="*/ 8 w 19"/>
              <a:gd name="T11" fmla="*/ 3 h 38"/>
              <a:gd name="T12" fmla="*/ 14 w 19"/>
              <a:gd name="T13" fmla="*/ 0 h 38"/>
              <a:gd name="T14" fmla="*/ 19 w 19"/>
              <a:gd name="T15" fmla="*/ 1 h 38"/>
              <a:gd name="T16" fmla="*/ 19 w 19"/>
              <a:gd name="T17" fmla="*/ 7 h 38"/>
              <a:gd name="T18" fmla="*/ 15 w 19"/>
              <a:gd name="T19" fmla="*/ 7 h 38"/>
              <a:gd name="T20" fmla="*/ 13 w 19"/>
              <a:gd name="T21" fmla="*/ 7 h 38"/>
              <a:gd name="T22" fmla="*/ 12 w 19"/>
              <a:gd name="T23" fmla="*/ 10 h 38"/>
              <a:gd name="T24" fmla="*/ 12 w 19"/>
              <a:gd name="T25" fmla="*/ 14 h 38"/>
              <a:gd name="T26" fmla="*/ 18 w 19"/>
              <a:gd name="T27" fmla="*/ 14 h 38"/>
              <a:gd name="T28" fmla="*/ 17 w 19"/>
              <a:gd name="T29" fmla="*/ 21 h 38"/>
              <a:gd name="T30" fmla="*/ 12 w 19"/>
              <a:gd name="T31" fmla="*/ 21 h 38"/>
              <a:gd name="T32" fmla="*/ 12 w 19"/>
              <a:gd name="T33" fmla="*/ 38 h 38"/>
              <a:gd name="T34" fmla="*/ 5 w 19"/>
              <a:gd name="T35" fmla="*/ 38 h 38"/>
              <a:gd name="T36" fmla="*/ 5 w 19"/>
              <a:gd name="T37" fmla="*/ 2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 h="38">
                <a:moveTo>
                  <a:pt x="5" y="21"/>
                </a:moveTo>
                <a:cubicBezTo>
                  <a:pt x="0" y="21"/>
                  <a:pt x="0" y="21"/>
                  <a:pt x="0" y="21"/>
                </a:cubicBezTo>
                <a:cubicBezTo>
                  <a:pt x="0" y="14"/>
                  <a:pt x="0" y="14"/>
                  <a:pt x="0" y="14"/>
                </a:cubicBezTo>
                <a:cubicBezTo>
                  <a:pt x="5" y="14"/>
                  <a:pt x="5" y="14"/>
                  <a:pt x="5" y="14"/>
                </a:cubicBezTo>
                <a:cubicBezTo>
                  <a:pt x="5" y="9"/>
                  <a:pt x="5" y="9"/>
                  <a:pt x="5" y="9"/>
                </a:cubicBezTo>
                <a:cubicBezTo>
                  <a:pt x="5" y="6"/>
                  <a:pt x="6" y="4"/>
                  <a:pt x="8" y="3"/>
                </a:cubicBezTo>
                <a:cubicBezTo>
                  <a:pt x="9" y="1"/>
                  <a:pt x="11" y="0"/>
                  <a:pt x="14" y="0"/>
                </a:cubicBezTo>
                <a:cubicBezTo>
                  <a:pt x="16" y="0"/>
                  <a:pt x="18" y="0"/>
                  <a:pt x="19" y="1"/>
                </a:cubicBezTo>
                <a:cubicBezTo>
                  <a:pt x="19" y="7"/>
                  <a:pt x="19" y="7"/>
                  <a:pt x="19" y="7"/>
                </a:cubicBezTo>
                <a:cubicBezTo>
                  <a:pt x="15" y="7"/>
                  <a:pt x="15" y="7"/>
                  <a:pt x="15" y="7"/>
                </a:cubicBezTo>
                <a:cubicBezTo>
                  <a:pt x="14" y="7"/>
                  <a:pt x="13" y="7"/>
                  <a:pt x="13" y="7"/>
                </a:cubicBezTo>
                <a:cubicBezTo>
                  <a:pt x="12" y="8"/>
                  <a:pt x="12" y="9"/>
                  <a:pt x="12" y="10"/>
                </a:cubicBezTo>
                <a:cubicBezTo>
                  <a:pt x="12" y="14"/>
                  <a:pt x="12" y="14"/>
                  <a:pt x="12" y="14"/>
                </a:cubicBezTo>
                <a:cubicBezTo>
                  <a:pt x="18" y="14"/>
                  <a:pt x="18" y="14"/>
                  <a:pt x="18" y="14"/>
                </a:cubicBezTo>
                <a:cubicBezTo>
                  <a:pt x="17" y="21"/>
                  <a:pt x="17" y="21"/>
                  <a:pt x="17" y="21"/>
                </a:cubicBezTo>
                <a:cubicBezTo>
                  <a:pt x="12" y="21"/>
                  <a:pt x="12" y="21"/>
                  <a:pt x="12" y="21"/>
                </a:cubicBezTo>
                <a:cubicBezTo>
                  <a:pt x="12" y="38"/>
                  <a:pt x="12" y="38"/>
                  <a:pt x="12" y="38"/>
                </a:cubicBezTo>
                <a:cubicBezTo>
                  <a:pt x="5" y="38"/>
                  <a:pt x="5" y="38"/>
                  <a:pt x="5" y="38"/>
                </a:cubicBezTo>
                <a:lnTo>
                  <a:pt x="5" y="21"/>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1" name="Freeform 10"/>
          <p:cNvSpPr>
            <a:spLocks/>
          </p:cNvSpPr>
          <p:nvPr/>
        </p:nvSpPr>
        <p:spPr bwMode="auto">
          <a:xfrm>
            <a:off x="7383166" y="5674349"/>
            <a:ext cx="150034" cy="121182"/>
          </a:xfrm>
          <a:custGeom>
            <a:avLst/>
            <a:gdLst>
              <a:gd name="T0" fmla="*/ 33 w 37"/>
              <a:gd name="T1" fmla="*/ 8 h 30"/>
              <a:gd name="T2" fmla="*/ 31 w 37"/>
              <a:gd name="T3" fmla="*/ 19 h 30"/>
              <a:gd name="T4" fmla="*/ 24 w 37"/>
              <a:gd name="T5" fmla="*/ 27 h 30"/>
              <a:gd name="T6" fmla="*/ 12 w 37"/>
              <a:gd name="T7" fmla="*/ 30 h 30"/>
              <a:gd name="T8" fmla="*/ 0 w 37"/>
              <a:gd name="T9" fmla="*/ 27 h 30"/>
              <a:gd name="T10" fmla="*/ 2 w 37"/>
              <a:gd name="T11" fmla="*/ 27 h 30"/>
              <a:gd name="T12" fmla="*/ 11 w 37"/>
              <a:gd name="T13" fmla="*/ 24 h 30"/>
              <a:gd name="T14" fmla="*/ 7 w 37"/>
              <a:gd name="T15" fmla="*/ 22 h 30"/>
              <a:gd name="T16" fmla="*/ 4 w 37"/>
              <a:gd name="T17" fmla="*/ 18 h 30"/>
              <a:gd name="T18" fmla="*/ 5 w 37"/>
              <a:gd name="T19" fmla="*/ 18 h 30"/>
              <a:gd name="T20" fmla="*/ 7 w 37"/>
              <a:gd name="T21" fmla="*/ 18 h 30"/>
              <a:gd name="T22" fmla="*/ 3 w 37"/>
              <a:gd name="T23" fmla="*/ 15 h 30"/>
              <a:gd name="T24" fmla="*/ 1 w 37"/>
              <a:gd name="T25" fmla="*/ 11 h 30"/>
              <a:gd name="T26" fmla="*/ 1 w 37"/>
              <a:gd name="T27" fmla="*/ 10 h 30"/>
              <a:gd name="T28" fmla="*/ 5 w 37"/>
              <a:gd name="T29" fmla="*/ 12 h 30"/>
              <a:gd name="T30" fmla="*/ 2 w 37"/>
              <a:gd name="T31" fmla="*/ 9 h 30"/>
              <a:gd name="T32" fmla="*/ 1 w 37"/>
              <a:gd name="T33" fmla="*/ 5 h 30"/>
              <a:gd name="T34" fmla="*/ 2 w 37"/>
              <a:gd name="T35" fmla="*/ 1 h 30"/>
              <a:gd name="T36" fmla="*/ 9 w 37"/>
              <a:gd name="T37" fmla="*/ 7 h 30"/>
              <a:gd name="T38" fmla="*/ 18 w 37"/>
              <a:gd name="T39" fmla="*/ 9 h 30"/>
              <a:gd name="T40" fmla="*/ 18 w 37"/>
              <a:gd name="T41" fmla="*/ 8 h 30"/>
              <a:gd name="T42" fmla="*/ 19 w 37"/>
              <a:gd name="T43" fmla="*/ 4 h 30"/>
              <a:gd name="T44" fmla="*/ 22 w 37"/>
              <a:gd name="T45" fmla="*/ 1 h 30"/>
              <a:gd name="T46" fmla="*/ 26 w 37"/>
              <a:gd name="T47" fmla="*/ 0 h 30"/>
              <a:gd name="T48" fmla="*/ 29 w 37"/>
              <a:gd name="T49" fmla="*/ 0 h 30"/>
              <a:gd name="T50" fmla="*/ 31 w 37"/>
              <a:gd name="T51" fmla="*/ 2 h 30"/>
              <a:gd name="T52" fmla="*/ 36 w 37"/>
              <a:gd name="T53" fmla="*/ 0 h 30"/>
              <a:gd name="T54" fmla="*/ 33 w 37"/>
              <a:gd name="T55" fmla="*/ 5 h 30"/>
              <a:gd name="T56" fmla="*/ 37 w 37"/>
              <a:gd name="T57" fmla="*/ 3 h 30"/>
              <a:gd name="T58" fmla="*/ 33 w 37"/>
              <a:gd name="T59" fmla="*/ 7 h 30"/>
              <a:gd name="T60" fmla="*/ 33 w 37"/>
              <a:gd name="T61" fmla="*/ 8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 h="30">
                <a:moveTo>
                  <a:pt x="33" y="8"/>
                </a:moveTo>
                <a:cubicBezTo>
                  <a:pt x="33" y="12"/>
                  <a:pt x="33" y="15"/>
                  <a:pt x="31" y="19"/>
                </a:cubicBezTo>
                <a:cubicBezTo>
                  <a:pt x="29" y="22"/>
                  <a:pt x="27" y="25"/>
                  <a:pt x="24" y="27"/>
                </a:cubicBezTo>
                <a:cubicBezTo>
                  <a:pt x="20" y="29"/>
                  <a:pt x="16" y="30"/>
                  <a:pt x="12" y="30"/>
                </a:cubicBezTo>
                <a:cubicBezTo>
                  <a:pt x="7" y="30"/>
                  <a:pt x="3" y="29"/>
                  <a:pt x="0" y="27"/>
                </a:cubicBezTo>
                <a:cubicBezTo>
                  <a:pt x="0" y="27"/>
                  <a:pt x="1" y="27"/>
                  <a:pt x="2" y="27"/>
                </a:cubicBezTo>
                <a:cubicBezTo>
                  <a:pt x="5" y="27"/>
                  <a:pt x="8" y="26"/>
                  <a:pt x="11" y="24"/>
                </a:cubicBezTo>
                <a:cubicBezTo>
                  <a:pt x="10" y="24"/>
                  <a:pt x="8" y="23"/>
                  <a:pt x="7" y="22"/>
                </a:cubicBezTo>
                <a:cubicBezTo>
                  <a:pt x="5" y="21"/>
                  <a:pt x="5" y="20"/>
                  <a:pt x="4" y="18"/>
                </a:cubicBezTo>
                <a:cubicBezTo>
                  <a:pt x="5" y="18"/>
                  <a:pt x="5" y="18"/>
                  <a:pt x="5" y="18"/>
                </a:cubicBezTo>
                <a:cubicBezTo>
                  <a:pt x="6" y="18"/>
                  <a:pt x="7" y="18"/>
                  <a:pt x="7" y="18"/>
                </a:cubicBezTo>
                <a:cubicBezTo>
                  <a:pt x="6" y="18"/>
                  <a:pt x="4" y="17"/>
                  <a:pt x="3" y="15"/>
                </a:cubicBezTo>
                <a:cubicBezTo>
                  <a:pt x="2" y="14"/>
                  <a:pt x="1" y="12"/>
                  <a:pt x="1" y="11"/>
                </a:cubicBezTo>
                <a:cubicBezTo>
                  <a:pt x="1" y="10"/>
                  <a:pt x="1" y="10"/>
                  <a:pt x="1" y="10"/>
                </a:cubicBezTo>
                <a:cubicBezTo>
                  <a:pt x="2" y="11"/>
                  <a:pt x="4" y="11"/>
                  <a:pt x="5" y="12"/>
                </a:cubicBezTo>
                <a:cubicBezTo>
                  <a:pt x="4" y="11"/>
                  <a:pt x="3" y="10"/>
                  <a:pt x="2" y="9"/>
                </a:cubicBezTo>
                <a:cubicBezTo>
                  <a:pt x="2" y="8"/>
                  <a:pt x="1" y="6"/>
                  <a:pt x="1" y="5"/>
                </a:cubicBezTo>
                <a:cubicBezTo>
                  <a:pt x="1" y="4"/>
                  <a:pt x="2" y="2"/>
                  <a:pt x="2" y="1"/>
                </a:cubicBezTo>
                <a:cubicBezTo>
                  <a:pt x="4" y="4"/>
                  <a:pt x="7" y="6"/>
                  <a:pt x="9" y="7"/>
                </a:cubicBezTo>
                <a:cubicBezTo>
                  <a:pt x="12" y="8"/>
                  <a:pt x="15" y="9"/>
                  <a:pt x="18" y="9"/>
                </a:cubicBezTo>
                <a:cubicBezTo>
                  <a:pt x="18" y="9"/>
                  <a:pt x="18" y="8"/>
                  <a:pt x="18" y="8"/>
                </a:cubicBezTo>
                <a:cubicBezTo>
                  <a:pt x="18" y="6"/>
                  <a:pt x="18" y="5"/>
                  <a:pt x="19" y="4"/>
                </a:cubicBezTo>
                <a:cubicBezTo>
                  <a:pt x="20" y="2"/>
                  <a:pt x="21" y="2"/>
                  <a:pt x="22" y="1"/>
                </a:cubicBezTo>
                <a:cubicBezTo>
                  <a:pt x="23" y="0"/>
                  <a:pt x="24" y="0"/>
                  <a:pt x="26" y="0"/>
                </a:cubicBezTo>
                <a:cubicBezTo>
                  <a:pt x="27" y="0"/>
                  <a:pt x="28" y="0"/>
                  <a:pt x="29" y="0"/>
                </a:cubicBezTo>
                <a:cubicBezTo>
                  <a:pt x="30" y="1"/>
                  <a:pt x="31" y="1"/>
                  <a:pt x="31" y="2"/>
                </a:cubicBezTo>
                <a:cubicBezTo>
                  <a:pt x="33" y="2"/>
                  <a:pt x="35" y="1"/>
                  <a:pt x="36" y="0"/>
                </a:cubicBezTo>
                <a:cubicBezTo>
                  <a:pt x="36" y="2"/>
                  <a:pt x="35" y="4"/>
                  <a:pt x="33" y="5"/>
                </a:cubicBezTo>
                <a:cubicBezTo>
                  <a:pt x="34" y="4"/>
                  <a:pt x="36" y="4"/>
                  <a:pt x="37" y="3"/>
                </a:cubicBezTo>
                <a:cubicBezTo>
                  <a:pt x="36" y="5"/>
                  <a:pt x="35" y="6"/>
                  <a:pt x="33" y="7"/>
                </a:cubicBezTo>
                <a:cubicBezTo>
                  <a:pt x="33" y="8"/>
                  <a:pt x="33" y="8"/>
                  <a:pt x="33" y="8"/>
                </a:cubicBez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3" name="Freeform 8"/>
          <p:cNvSpPr>
            <a:spLocks noEditPoints="1"/>
          </p:cNvSpPr>
          <p:nvPr/>
        </p:nvSpPr>
        <p:spPr bwMode="auto">
          <a:xfrm>
            <a:off x="9313415" y="5657038"/>
            <a:ext cx="153881" cy="113488"/>
          </a:xfrm>
          <a:custGeom>
            <a:avLst/>
            <a:gdLst>
              <a:gd name="T0" fmla="*/ 34 w 38"/>
              <a:gd name="T1" fmla="*/ 0 h 28"/>
              <a:gd name="T2" fmla="*/ 37 w 38"/>
              <a:gd name="T3" fmla="*/ 1 h 28"/>
              <a:gd name="T4" fmla="*/ 38 w 38"/>
              <a:gd name="T5" fmla="*/ 4 h 28"/>
              <a:gd name="T6" fmla="*/ 38 w 38"/>
              <a:gd name="T7" fmla="*/ 25 h 28"/>
              <a:gd name="T8" fmla="*/ 37 w 38"/>
              <a:gd name="T9" fmla="*/ 27 h 28"/>
              <a:gd name="T10" fmla="*/ 34 w 38"/>
              <a:gd name="T11" fmla="*/ 28 h 28"/>
              <a:gd name="T12" fmla="*/ 4 w 38"/>
              <a:gd name="T13" fmla="*/ 28 h 28"/>
              <a:gd name="T14" fmla="*/ 1 w 38"/>
              <a:gd name="T15" fmla="*/ 27 h 28"/>
              <a:gd name="T16" fmla="*/ 0 w 38"/>
              <a:gd name="T17" fmla="*/ 25 h 28"/>
              <a:gd name="T18" fmla="*/ 0 w 38"/>
              <a:gd name="T19" fmla="*/ 4 h 28"/>
              <a:gd name="T20" fmla="*/ 1 w 38"/>
              <a:gd name="T21" fmla="*/ 1 h 28"/>
              <a:gd name="T22" fmla="*/ 4 w 38"/>
              <a:gd name="T23" fmla="*/ 0 h 28"/>
              <a:gd name="T24" fmla="*/ 34 w 38"/>
              <a:gd name="T25" fmla="*/ 0 h 28"/>
              <a:gd name="T26" fmla="*/ 34 w 38"/>
              <a:gd name="T27" fmla="*/ 4 h 28"/>
              <a:gd name="T28" fmla="*/ 4 w 38"/>
              <a:gd name="T29" fmla="*/ 4 h 28"/>
              <a:gd name="T30" fmla="*/ 4 w 38"/>
              <a:gd name="T31" fmla="*/ 7 h 28"/>
              <a:gd name="T32" fmla="*/ 13 w 38"/>
              <a:gd name="T33" fmla="*/ 14 h 28"/>
              <a:gd name="T34" fmla="*/ 14 w 38"/>
              <a:gd name="T35" fmla="*/ 15 h 28"/>
              <a:gd name="T36" fmla="*/ 16 w 38"/>
              <a:gd name="T37" fmla="*/ 17 h 28"/>
              <a:gd name="T38" fmla="*/ 19 w 38"/>
              <a:gd name="T39" fmla="*/ 18 h 28"/>
              <a:gd name="T40" fmla="*/ 21 w 38"/>
              <a:gd name="T41" fmla="*/ 17 h 28"/>
              <a:gd name="T42" fmla="*/ 24 w 38"/>
              <a:gd name="T43" fmla="*/ 15 h 28"/>
              <a:gd name="T44" fmla="*/ 24 w 38"/>
              <a:gd name="T45" fmla="*/ 14 h 28"/>
              <a:gd name="T46" fmla="*/ 34 w 38"/>
              <a:gd name="T47" fmla="*/ 7 h 28"/>
              <a:gd name="T48" fmla="*/ 34 w 38"/>
              <a:gd name="T49" fmla="*/ 4 h 28"/>
              <a:gd name="T50" fmla="*/ 4 w 38"/>
              <a:gd name="T51" fmla="*/ 25 h 28"/>
              <a:gd name="T52" fmla="*/ 34 w 38"/>
              <a:gd name="T53" fmla="*/ 25 h 28"/>
              <a:gd name="T54" fmla="*/ 34 w 38"/>
              <a:gd name="T55" fmla="*/ 11 h 28"/>
              <a:gd name="T56" fmla="*/ 26 w 38"/>
              <a:gd name="T57" fmla="*/ 18 h 28"/>
              <a:gd name="T58" fmla="*/ 23 w 38"/>
              <a:gd name="T59" fmla="*/ 20 h 28"/>
              <a:gd name="T60" fmla="*/ 19 w 38"/>
              <a:gd name="T61" fmla="*/ 21 h 28"/>
              <a:gd name="T62" fmla="*/ 15 w 38"/>
              <a:gd name="T63" fmla="*/ 20 h 28"/>
              <a:gd name="T64" fmla="*/ 12 w 38"/>
              <a:gd name="T65" fmla="*/ 18 h 28"/>
              <a:gd name="T66" fmla="*/ 4 w 38"/>
              <a:gd name="T67" fmla="*/ 11 h 28"/>
              <a:gd name="T68" fmla="*/ 4 w 38"/>
              <a:gd name="T69" fmla="*/ 2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8" h="28">
                <a:moveTo>
                  <a:pt x="34" y="0"/>
                </a:moveTo>
                <a:cubicBezTo>
                  <a:pt x="35" y="0"/>
                  <a:pt x="36" y="0"/>
                  <a:pt x="37" y="1"/>
                </a:cubicBezTo>
                <a:cubicBezTo>
                  <a:pt x="37" y="2"/>
                  <a:pt x="38" y="3"/>
                  <a:pt x="38" y="4"/>
                </a:cubicBezTo>
                <a:cubicBezTo>
                  <a:pt x="38" y="25"/>
                  <a:pt x="38" y="25"/>
                  <a:pt x="38" y="25"/>
                </a:cubicBezTo>
                <a:cubicBezTo>
                  <a:pt x="38" y="26"/>
                  <a:pt x="37" y="26"/>
                  <a:pt x="37" y="27"/>
                </a:cubicBezTo>
                <a:cubicBezTo>
                  <a:pt x="36" y="28"/>
                  <a:pt x="35" y="28"/>
                  <a:pt x="34" y="28"/>
                </a:cubicBezTo>
                <a:cubicBezTo>
                  <a:pt x="4" y="28"/>
                  <a:pt x="4" y="28"/>
                  <a:pt x="4" y="28"/>
                </a:cubicBezTo>
                <a:cubicBezTo>
                  <a:pt x="3" y="28"/>
                  <a:pt x="2" y="28"/>
                  <a:pt x="1" y="27"/>
                </a:cubicBezTo>
                <a:cubicBezTo>
                  <a:pt x="0" y="26"/>
                  <a:pt x="0" y="26"/>
                  <a:pt x="0" y="25"/>
                </a:cubicBezTo>
                <a:cubicBezTo>
                  <a:pt x="0" y="4"/>
                  <a:pt x="0" y="4"/>
                  <a:pt x="0" y="4"/>
                </a:cubicBezTo>
                <a:cubicBezTo>
                  <a:pt x="0" y="3"/>
                  <a:pt x="0" y="2"/>
                  <a:pt x="1" y="1"/>
                </a:cubicBezTo>
                <a:cubicBezTo>
                  <a:pt x="2" y="0"/>
                  <a:pt x="3" y="0"/>
                  <a:pt x="4" y="0"/>
                </a:cubicBezTo>
                <a:lnTo>
                  <a:pt x="34" y="0"/>
                </a:lnTo>
                <a:close/>
                <a:moveTo>
                  <a:pt x="34" y="4"/>
                </a:moveTo>
                <a:cubicBezTo>
                  <a:pt x="4" y="4"/>
                  <a:pt x="4" y="4"/>
                  <a:pt x="4" y="4"/>
                </a:cubicBezTo>
                <a:cubicBezTo>
                  <a:pt x="4" y="7"/>
                  <a:pt x="4" y="7"/>
                  <a:pt x="4" y="7"/>
                </a:cubicBezTo>
                <a:cubicBezTo>
                  <a:pt x="5" y="8"/>
                  <a:pt x="9" y="10"/>
                  <a:pt x="13" y="14"/>
                </a:cubicBezTo>
                <a:cubicBezTo>
                  <a:pt x="14" y="15"/>
                  <a:pt x="14" y="15"/>
                  <a:pt x="14" y="15"/>
                </a:cubicBezTo>
                <a:cubicBezTo>
                  <a:pt x="15" y="16"/>
                  <a:pt x="16" y="16"/>
                  <a:pt x="16" y="17"/>
                </a:cubicBezTo>
                <a:cubicBezTo>
                  <a:pt x="17" y="17"/>
                  <a:pt x="18" y="18"/>
                  <a:pt x="19" y="18"/>
                </a:cubicBezTo>
                <a:cubicBezTo>
                  <a:pt x="19" y="18"/>
                  <a:pt x="20" y="17"/>
                  <a:pt x="21" y="17"/>
                </a:cubicBezTo>
                <a:cubicBezTo>
                  <a:pt x="22" y="16"/>
                  <a:pt x="23" y="16"/>
                  <a:pt x="24" y="15"/>
                </a:cubicBezTo>
                <a:cubicBezTo>
                  <a:pt x="24" y="14"/>
                  <a:pt x="24" y="14"/>
                  <a:pt x="24" y="14"/>
                </a:cubicBezTo>
                <a:cubicBezTo>
                  <a:pt x="29" y="11"/>
                  <a:pt x="32" y="8"/>
                  <a:pt x="34" y="7"/>
                </a:cubicBezTo>
                <a:lnTo>
                  <a:pt x="34" y="4"/>
                </a:lnTo>
                <a:close/>
                <a:moveTo>
                  <a:pt x="4" y="25"/>
                </a:moveTo>
                <a:cubicBezTo>
                  <a:pt x="34" y="25"/>
                  <a:pt x="34" y="25"/>
                  <a:pt x="34" y="25"/>
                </a:cubicBezTo>
                <a:cubicBezTo>
                  <a:pt x="34" y="11"/>
                  <a:pt x="34" y="11"/>
                  <a:pt x="34" y="11"/>
                </a:cubicBezTo>
                <a:cubicBezTo>
                  <a:pt x="26" y="18"/>
                  <a:pt x="26" y="18"/>
                  <a:pt x="26" y="18"/>
                </a:cubicBezTo>
                <a:cubicBezTo>
                  <a:pt x="24" y="19"/>
                  <a:pt x="23" y="19"/>
                  <a:pt x="23" y="20"/>
                </a:cubicBezTo>
                <a:cubicBezTo>
                  <a:pt x="21" y="21"/>
                  <a:pt x="20" y="21"/>
                  <a:pt x="19" y="21"/>
                </a:cubicBezTo>
                <a:cubicBezTo>
                  <a:pt x="18" y="21"/>
                  <a:pt x="16" y="21"/>
                  <a:pt x="15" y="20"/>
                </a:cubicBezTo>
                <a:cubicBezTo>
                  <a:pt x="14" y="19"/>
                  <a:pt x="13" y="19"/>
                  <a:pt x="12" y="18"/>
                </a:cubicBezTo>
                <a:cubicBezTo>
                  <a:pt x="4" y="11"/>
                  <a:pt x="4" y="11"/>
                  <a:pt x="4" y="11"/>
                </a:cubicBezTo>
                <a:lnTo>
                  <a:pt x="4" y="2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4" name="Freeform 9"/>
          <p:cNvSpPr>
            <a:spLocks/>
          </p:cNvSpPr>
          <p:nvPr/>
        </p:nvSpPr>
        <p:spPr bwMode="auto">
          <a:xfrm>
            <a:off x="9646184" y="5635879"/>
            <a:ext cx="76941" cy="155805"/>
          </a:xfrm>
          <a:custGeom>
            <a:avLst/>
            <a:gdLst>
              <a:gd name="T0" fmla="*/ 5 w 19"/>
              <a:gd name="T1" fmla="*/ 21 h 38"/>
              <a:gd name="T2" fmla="*/ 0 w 19"/>
              <a:gd name="T3" fmla="*/ 21 h 38"/>
              <a:gd name="T4" fmla="*/ 0 w 19"/>
              <a:gd name="T5" fmla="*/ 14 h 38"/>
              <a:gd name="T6" fmla="*/ 5 w 19"/>
              <a:gd name="T7" fmla="*/ 14 h 38"/>
              <a:gd name="T8" fmla="*/ 5 w 19"/>
              <a:gd name="T9" fmla="*/ 9 h 38"/>
              <a:gd name="T10" fmla="*/ 8 w 19"/>
              <a:gd name="T11" fmla="*/ 3 h 38"/>
              <a:gd name="T12" fmla="*/ 14 w 19"/>
              <a:gd name="T13" fmla="*/ 0 h 38"/>
              <a:gd name="T14" fmla="*/ 19 w 19"/>
              <a:gd name="T15" fmla="*/ 1 h 38"/>
              <a:gd name="T16" fmla="*/ 19 w 19"/>
              <a:gd name="T17" fmla="*/ 7 h 38"/>
              <a:gd name="T18" fmla="*/ 15 w 19"/>
              <a:gd name="T19" fmla="*/ 7 h 38"/>
              <a:gd name="T20" fmla="*/ 13 w 19"/>
              <a:gd name="T21" fmla="*/ 7 h 38"/>
              <a:gd name="T22" fmla="*/ 12 w 19"/>
              <a:gd name="T23" fmla="*/ 10 h 38"/>
              <a:gd name="T24" fmla="*/ 12 w 19"/>
              <a:gd name="T25" fmla="*/ 14 h 38"/>
              <a:gd name="T26" fmla="*/ 18 w 19"/>
              <a:gd name="T27" fmla="*/ 14 h 38"/>
              <a:gd name="T28" fmla="*/ 17 w 19"/>
              <a:gd name="T29" fmla="*/ 21 h 38"/>
              <a:gd name="T30" fmla="*/ 12 w 19"/>
              <a:gd name="T31" fmla="*/ 21 h 38"/>
              <a:gd name="T32" fmla="*/ 12 w 19"/>
              <a:gd name="T33" fmla="*/ 38 h 38"/>
              <a:gd name="T34" fmla="*/ 5 w 19"/>
              <a:gd name="T35" fmla="*/ 38 h 38"/>
              <a:gd name="T36" fmla="*/ 5 w 19"/>
              <a:gd name="T37" fmla="*/ 2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 h="38">
                <a:moveTo>
                  <a:pt x="5" y="21"/>
                </a:moveTo>
                <a:cubicBezTo>
                  <a:pt x="0" y="21"/>
                  <a:pt x="0" y="21"/>
                  <a:pt x="0" y="21"/>
                </a:cubicBezTo>
                <a:cubicBezTo>
                  <a:pt x="0" y="14"/>
                  <a:pt x="0" y="14"/>
                  <a:pt x="0" y="14"/>
                </a:cubicBezTo>
                <a:cubicBezTo>
                  <a:pt x="5" y="14"/>
                  <a:pt x="5" y="14"/>
                  <a:pt x="5" y="14"/>
                </a:cubicBezTo>
                <a:cubicBezTo>
                  <a:pt x="5" y="9"/>
                  <a:pt x="5" y="9"/>
                  <a:pt x="5" y="9"/>
                </a:cubicBezTo>
                <a:cubicBezTo>
                  <a:pt x="5" y="6"/>
                  <a:pt x="6" y="4"/>
                  <a:pt x="8" y="3"/>
                </a:cubicBezTo>
                <a:cubicBezTo>
                  <a:pt x="9" y="1"/>
                  <a:pt x="11" y="0"/>
                  <a:pt x="14" y="0"/>
                </a:cubicBezTo>
                <a:cubicBezTo>
                  <a:pt x="16" y="0"/>
                  <a:pt x="18" y="0"/>
                  <a:pt x="19" y="1"/>
                </a:cubicBezTo>
                <a:cubicBezTo>
                  <a:pt x="19" y="7"/>
                  <a:pt x="19" y="7"/>
                  <a:pt x="19" y="7"/>
                </a:cubicBezTo>
                <a:cubicBezTo>
                  <a:pt x="15" y="7"/>
                  <a:pt x="15" y="7"/>
                  <a:pt x="15" y="7"/>
                </a:cubicBezTo>
                <a:cubicBezTo>
                  <a:pt x="14" y="7"/>
                  <a:pt x="13" y="7"/>
                  <a:pt x="13" y="7"/>
                </a:cubicBezTo>
                <a:cubicBezTo>
                  <a:pt x="12" y="8"/>
                  <a:pt x="12" y="9"/>
                  <a:pt x="12" y="10"/>
                </a:cubicBezTo>
                <a:cubicBezTo>
                  <a:pt x="12" y="14"/>
                  <a:pt x="12" y="14"/>
                  <a:pt x="12" y="14"/>
                </a:cubicBezTo>
                <a:cubicBezTo>
                  <a:pt x="18" y="14"/>
                  <a:pt x="18" y="14"/>
                  <a:pt x="18" y="14"/>
                </a:cubicBezTo>
                <a:cubicBezTo>
                  <a:pt x="17" y="21"/>
                  <a:pt x="17" y="21"/>
                  <a:pt x="17" y="21"/>
                </a:cubicBezTo>
                <a:cubicBezTo>
                  <a:pt x="12" y="21"/>
                  <a:pt x="12" y="21"/>
                  <a:pt x="12" y="21"/>
                </a:cubicBezTo>
                <a:cubicBezTo>
                  <a:pt x="12" y="38"/>
                  <a:pt x="12" y="38"/>
                  <a:pt x="12" y="38"/>
                </a:cubicBezTo>
                <a:cubicBezTo>
                  <a:pt x="5" y="38"/>
                  <a:pt x="5" y="38"/>
                  <a:pt x="5" y="38"/>
                </a:cubicBezTo>
                <a:lnTo>
                  <a:pt x="5" y="21"/>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5" name="Freeform 10"/>
          <p:cNvSpPr>
            <a:spLocks/>
          </p:cNvSpPr>
          <p:nvPr/>
        </p:nvSpPr>
        <p:spPr bwMode="auto">
          <a:xfrm>
            <a:off x="9902011" y="5653191"/>
            <a:ext cx="150034" cy="121182"/>
          </a:xfrm>
          <a:custGeom>
            <a:avLst/>
            <a:gdLst>
              <a:gd name="T0" fmla="*/ 33 w 37"/>
              <a:gd name="T1" fmla="*/ 8 h 30"/>
              <a:gd name="T2" fmla="*/ 31 w 37"/>
              <a:gd name="T3" fmla="*/ 19 h 30"/>
              <a:gd name="T4" fmla="*/ 24 w 37"/>
              <a:gd name="T5" fmla="*/ 27 h 30"/>
              <a:gd name="T6" fmla="*/ 12 w 37"/>
              <a:gd name="T7" fmla="*/ 30 h 30"/>
              <a:gd name="T8" fmla="*/ 0 w 37"/>
              <a:gd name="T9" fmla="*/ 27 h 30"/>
              <a:gd name="T10" fmla="*/ 2 w 37"/>
              <a:gd name="T11" fmla="*/ 27 h 30"/>
              <a:gd name="T12" fmla="*/ 11 w 37"/>
              <a:gd name="T13" fmla="*/ 24 h 30"/>
              <a:gd name="T14" fmla="*/ 7 w 37"/>
              <a:gd name="T15" fmla="*/ 22 h 30"/>
              <a:gd name="T16" fmla="*/ 4 w 37"/>
              <a:gd name="T17" fmla="*/ 18 h 30"/>
              <a:gd name="T18" fmla="*/ 5 w 37"/>
              <a:gd name="T19" fmla="*/ 18 h 30"/>
              <a:gd name="T20" fmla="*/ 7 w 37"/>
              <a:gd name="T21" fmla="*/ 18 h 30"/>
              <a:gd name="T22" fmla="*/ 3 w 37"/>
              <a:gd name="T23" fmla="*/ 15 h 30"/>
              <a:gd name="T24" fmla="*/ 1 w 37"/>
              <a:gd name="T25" fmla="*/ 11 h 30"/>
              <a:gd name="T26" fmla="*/ 1 w 37"/>
              <a:gd name="T27" fmla="*/ 10 h 30"/>
              <a:gd name="T28" fmla="*/ 5 w 37"/>
              <a:gd name="T29" fmla="*/ 12 h 30"/>
              <a:gd name="T30" fmla="*/ 2 w 37"/>
              <a:gd name="T31" fmla="*/ 9 h 30"/>
              <a:gd name="T32" fmla="*/ 1 w 37"/>
              <a:gd name="T33" fmla="*/ 5 h 30"/>
              <a:gd name="T34" fmla="*/ 2 w 37"/>
              <a:gd name="T35" fmla="*/ 1 h 30"/>
              <a:gd name="T36" fmla="*/ 9 w 37"/>
              <a:gd name="T37" fmla="*/ 7 h 30"/>
              <a:gd name="T38" fmla="*/ 18 w 37"/>
              <a:gd name="T39" fmla="*/ 9 h 30"/>
              <a:gd name="T40" fmla="*/ 18 w 37"/>
              <a:gd name="T41" fmla="*/ 8 h 30"/>
              <a:gd name="T42" fmla="*/ 19 w 37"/>
              <a:gd name="T43" fmla="*/ 4 h 30"/>
              <a:gd name="T44" fmla="*/ 22 w 37"/>
              <a:gd name="T45" fmla="*/ 1 h 30"/>
              <a:gd name="T46" fmla="*/ 26 w 37"/>
              <a:gd name="T47" fmla="*/ 0 h 30"/>
              <a:gd name="T48" fmla="*/ 29 w 37"/>
              <a:gd name="T49" fmla="*/ 0 h 30"/>
              <a:gd name="T50" fmla="*/ 31 w 37"/>
              <a:gd name="T51" fmla="*/ 2 h 30"/>
              <a:gd name="T52" fmla="*/ 36 w 37"/>
              <a:gd name="T53" fmla="*/ 0 h 30"/>
              <a:gd name="T54" fmla="*/ 33 w 37"/>
              <a:gd name="T55" fmla="*/ 5 h 30"/>
              <a:gd name="T56" fmla="*/ 37 w 37"/>
              <a:gd name="T57" fmla="*/ 3 h 30"/>
              <a:gd name="T58" fmla="*/ 33 w 37"/>
              <a:gd name="T59" fmla="*/ 7 h 30"/>
              <a:gd name="T60" fmla="*/ 33 w 37"/>
              <a:gd name="T61" fmla="*/ 8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 h="30">
                <a:moveTo>
                  <a:pt x="33" y="8"/>
                </a:moveTo>
                <a:cubicBezTo>
                  <a:pt x="33" y="12"/>
                  <a:pt x="33" y="15"/>
                  <a:pt x="31" y="19"/>
                </a:cubicBezTo>
                <a:cubicBezTo>
                  <a:pt x="29" y="22"/>
                  <a:pt x="27" y="25"/>
                  <a:pt x="24" y="27"/>
                </a:cubicBezTo>
                <a:cubicBezTo>
                  <a:pt x="20" y="29"/>
                  <a:pt x="16" y="30"/>
                  <a:pt x="12" y="30"/>
                </a:cubicBezTo>
                <a:cubicBezTo>
                  <a:pt x="7" y="30"/>
                  <a:pt x="3" y="29"/>
                  <a:pt x="0" y="27"/>
                </a:cubicBezTo>
                <a:cubicBezTo>
                  <a:pt x="0" y="27"/>
                  <a:pt x="1" y="27"/>
                  <a:pt x="2" y="27"/>
                </a:cubicBezTo>
                <a:cubicBezTo>
                  <a:pt x="5" y="27"/>
                  <a:pt x="8" y="26"/>
                  <a:pt x="11" y="24"/>
                </a:cubicBezTo>
                <a:cubicBezTo>
                  <a:pt x="10" y="24"/>
                  <a:pt x="8" y="23"/>
                  <a:pt x="7" y="22"/>
                </a:cubicBezTo>
                <a:cubicBezTo>
                  <a:pt x="5" y="21"/>
                  <a:pt x="5" y="20"/>
                  <a:pt x="4" y="18"/>
                </a:cubicBezTo>
                <a:cubicBezTo>
                  <a:pt x="5" y="18"/>
                  <a:pt x="5" y="18"/>
                  <a:pt x="5" y="18"/>
                </a:cubicBezTo>
                <a:cubicBezTo>
                  <a:pt x="6" y="18"/>
                  <a:pt x="7" y="18"/>
                  <a:pt x="7" y="18"/>
                </a:cubicBezTo>
                <a:cubicBezTo>
                  <a:pt x="6" y="18"/>
                  <a:pt x="4" y="17"/>
                  <a:pt x="3" y="15"/>
                </a:cubicBezTo>
                <a:cubicBezTo>
                  <a:pt x="2" y="14"/>
                  <a:pt x="1" y="12"/>
                  <a:pt x="1" y="11"/>
                </a:cubicBezTo>
                <a:cubicBezTo>
                  <a:pt x="1" y="10"/>
                  <a:pt x="1" y="10"/>
                  <a:pt x="1" y="10"/>
                </a:cubicBezTo>
                <a:cubicBezTo>
                  <a:pt x="2" y="11"/>
                  <a:pt x="4" y="11"/>
                  <a:pt x="5" y="12"/>
                </a:cubicBezTo>
                <a:cubicBezTo>
                  <a:pt x="4" y="11"/>
                  <a:pt x="3" y="10"/>
                  <a:pt x="2" y="9"/>
                </a:cubicBezTo>
                <a:cubicBezTo>
                  <a:pt x="2" y="8"/>
                  <a:pt x="1" y="6"/>
                  <a:pt x="1" y="5"/>
                </a:cubicBezTo>
                <a:cubicBezTo>
                  <a:pt x="1" y="4"/>
                  <a:pt x="2" y="2"/>
                  <a:pt x="2" y="1"/>
                </a:cubicBezTo>
                <a:cubicBezTo>
                  <a:pt x="4" y="4"/>
                  <a:pt x="7" y="6"/>
                  <a:pt x="9" y="7"/>
                </a:cubicBezTo>
                <a:cubicBezTo>
                  <a:pt x="12" y="8"/>
                  <a:pt x="15" y="9"/>
                  <a:pt x="18" y="9"/>
                </a:cubicBezTo>
                <a:cubicBezTo>
                  <a:pt x="18" y="9"/>
                  <a:pt x="18" y="8"/>
                  <a:pt x="18" y="8"/>
                </a:cubicBezTo>
                <a:cubicBezTo>
                  <a:pt x="18" y="6"/>
                  <a:pt x="18" y="5"/>
                  <a:pt x="19" y="4"/>
                </a:cubicBezTo>
                <a:cubicBezTo>
                  <a:pt x="20" y="2"/>
                  <a:pt x="21" y="2"/>
                  <a:pt x="22" y="1"/>
                </a:cubicBezTo>
                <a:cubicBezTo>
                  <a:pt x="23" y="0"/>
                  <a:pt x="24" y="0"/>
                  <a:pt x="26" y="0"/>
                </a:cubicBezTo>
                <a:cubicBezTo>
                  <a:pt x="27" y="0"/>
                  <a:pt x="28" y="0"/>
                  <a:pt x="29" y="0"/>
                </a:cubicBezTo>
                <a:cubicBezTo>
                  <a:pt x="30" y="1"/>
                  <a:pt x="31" y="1"/>
                  <a:pt x="31" y="2"/>
                </a:cubicBezTo>
                <a:cubicBezTo>
                  <a:pt x="33" y="2"/>
                  <a:pt x="35" y="1"/>
                  <a:pt x="36" y="0"/>
                </a:cubicBezTo>
                <a:cubicBezTo>
                  <a:pt x="36" y="2"/>
                  <a:pt x="35" y="4"/>
                  <a:pt x="33" y="5"/>
                </a:cubicBezTo>
                <a:cubicBezTo>
                  <a:pt x="34" y="4"/>
                  <a:pt x="36" y="4"/>
                  <a:pt x="37" y="3"/>
                </a:cubicBezTo>
                <a:cubicBezTo>
                  <a:pt x="36" y="5"/>
                  <a:pt x="35" y="6"/>
                  <a:pt x="33" y="7"/>
                </a:cubicBezTo>
                <a:cubicBezTo>
                  <a:pt x="33" y="8"/>
                  <a:pt x="33" y="8"/>
                  <a:pt x="33" y="8"/>
                </a:cubicBez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8" name="Slide Number Placeholder 5"/>
          <p:cNvSpPr>
            <a:spLocks noGrp="1"/>
          </p:cNvSpPr>
          <p:nvPr>
            <p:ph type="sldNum" sz="quarter" idx="12"/>
          </p:nvPr>
        </p:nvSpPr>
        <p:spPr>
          <a:xfrm>
            <a:off x="10801098" y="6349437"/>
            <a:ext cx="673233" cy="365125"/>
          </a:xfrm>
          <a:prstGeom prst="rect">
            <a:avLst/>
          </a:prstGeom>
        </p:spPr>
        <p:txBody>
          <a:bodyPr/>
          <a:lstStyle>
            <a:lvl1pPr>
              <a:defRPr sz="240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stStyle>
          <a:p>
            <a:fld id="{661E4A8B-BB9C-48A1-A703-18EFA02F632B}" type="slidenum">
              <a:rPr lang="en-CA" smtClean="0"/>
              <a:pPr/>
              <a:t>‹N°›</a:t>
            </a:fld>
            <a:endParaRPr lang="en-CA" dirty="0"/>
          </a:p>
        </p:txBody>
      </p:sp>
      <p:sp>
        <p:nvSpPr>
          <p:cNvPr id="27" name="Freeform 8"/>
          <p:cNvSpPr>
            <a:spLocks noEditPoints="1"/>
          </p:cNvSpPr>
          <p:nvPr userDrawn="1"/>
        </p:nvSpPr>
        <p:spPr bwMode="auto">
          <a:xfrm>
            <a:off x="1636449" y="5699354"/>
            <a:ext cx="153881" cy="113488"/>
          </a:xfrm>
          <a:custGeom>
            <a:avLst/>
            <a:gdLst>
              <a:gd name="T0" fmla="*/ 34 w 38"/>
              <a:gd name="T1" fmla="*/ 0 h 28"/>
              <a:gd name="T2" fmla="*/ 37 w 38"/>
              <a:gd name="T3" fmla="*/ 1 h 28"/>
              <a:gd name="T4" fmla="*/ 38 w 38"/>
              <a:gd name="T5" fmla="*/ 4 h 28"/>
              <a:gd name="T6" fmla="*/ 38 w 38"/>
              <a:gd name="T7" fmla="*/ 25 h 28"/>
              <a:gd name="T8" fmla="*/ 37 w 38"/>
              <a:gd name="T9" fmla="*/ 27 h 28"/>
              <a:gd name="T10" fmla="*/ 34 w 38"/>
              <a:gd name="T11" fmla="*/ 28 h 28"/>
              <a:gd name="T12" fmla="*/ 4 w 38"/>
              <a:gd name="T13" fmla="*/ 28 h 28"/>
              <a:gd name="T14" fmla="*/ 1 w 38"/>
              <a:gd name="T15" fmla="*/ 27 h 28"/>
              <a:gd name="T16" fmla="*/ 0 w 38"/>
              <a:gd name="T17" fmla="*/ 25 h 28"/>
              <a:gd name="T18" fmla="*/ 0 w 38"/>
              <a:gd name="T19" fmla="*/ 4 h 28"/>
              <a:gd name="T20" fmla="*/ 1 w 38"/>
              <a:gd name="T21" fmla="*/ 1 h 28"/>
              <a:gd name="T22" fmla="*/ 4 w 38"/>
              <a:gd name="T23" fmla="*/ 0 h 28"/>
              <a:gd name="T24" fmla="*/ 34 w 38"/>
              <a:gd name="T25" fmla="*/ 0 h 28"/>
              <a:gd name="T26" fmla="*/ 34 w 38"/>
              <a:gd name="T27" fmla="*/ 4 h 28"/>
              <a:gd name="T28" fmla="*/ 4 w 38"/>
              <a:gd name="T29" fmla="*/ 4 h 28"/>
              <a:gd name="T30" fmla="*/ 4 w 38"/>
              <a:gd name="T31" fmla="*/ 7 h 28"/>
              <a:gd name="T32" fmla="*/ 13 w 38"/>
              <a:gd name="T33" fmla="*/ 14 h 28"/>
              <a:gd name="T34" fmla="*/ 14 w 38"/>
              <a:gd name="T35" fmla="*/ 15 h 28"/>
              <a:gd name="T36" fmla="*/ 16 w 38"/>
              <a:gd name="T37" fmla="*/ 17 h 28"/>
              <a:gd name="T38" fmla="*/ 19 w 38"/>
              <a:gd name="T39" fmla="*/ 18 h 28"/>
              <a:gd name="T40" fmla="*/ 21 w 38"/>
              <a:gd name="T41" fmla="*/ 17 h 28"/>
              <a:gd name="T42" fmla="*/ 24 w 38"/>
              <a:gd name="T43" fmla="*/ 15 h 28"/>
              <a:gd name="T44" fmla="*/ 24 w 38"/>
              <a:gd name="T45" fmla="*/ 14 h 28"/>
              <a:gd name="T46" fmla="*/ 34 w 38"/>
              <a:gd name="T47" fmla="*/ 7 h 28"/>
              <a:gd name="T48" fmla="*/ 34 w 38"/>
              <a:gd name="T49" fmla="*/ 4 h 28"/>
              <a:gd name="T50" fmla="*/ 4 w 38"/>
              <a:gd name="T51" fmla="*/ 25 h 28"/>
              <a:gd name="T52" fmla="*/ 34 w 38"/>
              <a:gd name="T53" fmla="*/ 25 h 28"/>
              <a:gd name="T54" fmla="*/ 34 w 38"/>
              <a:gd name="T55" fmla="*/ 11 h 28"/>
              <a:gd name="T56" fmla="*/ 26 w 38"/>
              <a:gd name="T57" fmla="*/ 18 h 28"/>
              <a:gd name="T58" fmla="*/ 23 w 38"/>
              <a:gd name="T59" fmla="*/ 20 h 28"/>
              <a:gd name="T60" fmla="*/ 19 w 38"/>
              <a:gd name="T61" fmla="*/ 21 h 28"/>
              <a:gd name="T62" fmla="*/ 15 w 38"/>
              <a:gd name="T63" fmla="*/ 20 h 28"/>
              <a:gd name="T64" fmla="*/ 12 w 38"/>
              <a:gd name="T65" fmla="*/ 18 h 28"/>
              <a:gd name="T66" fmla="*/ 4 w 38"/>
              <a:gd name="T67" fmla="*/ 11 h 28"/>
              <a:gd name="T68" fmla="*/ 4 w 38"/>
              <a:gd name="T69" fmla="*/ 2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8" h="28">
                <a:moveTo>
                  <a:pt x="34" y="0"/>
                </a:moveTo>
                <a:cubicBezTo>
                  <a:pt x="35" y="0"/>
                  <a:pt x="36" y="0"/>
                  <a:pt x="37" y="1"/>
                </a:cubicBezTo>
                <a:cubicBezTo>
                  <a:pt x="37" y="2"/>
                  <a:pt x="38" y="3"/>
                  <a:pt x="38" y="4"/>
                </a:cubicBezTo>
                <a:cubicBezTo>
                  <a:pt x="38" y="25"/>
                  <a:pt x="38" y="25"/>
                  <a:pt x="38" y="25"/>
                </a:cubicBezTo>
                <a:cubicBezTo>
                  <a:pt x="38" y="26"/>
                  <a:pt x="37" y="26"/>
                  <a:pt x="37" y="27"/>
                </a:cubicBezTo>
                <a:cubicBezTo>
                  <a:pt x="36" y="28"/>
                  <a:pt x="35" y="28"/>
                  <a:pt x="34" y="28"/>
                </a:cubicBezTo>
                <a:cubicBezTo>
                  <a:pt x="4" y="28"/>
                  <a:pt x="4" y="28"/>
                  <a:pt x="4" y="28"/>
                </a:cubicBezTo>
                <a:cubicBezTo>
                  <a:pt x="3" y="28"/>
                  <a:pt x="2" y="28"/>
                  <a:pt x="1" y="27"/>
                </a:cubicBezTo>
                <a:cubicBezTo>
                  <a:pt x="0" y="26"/>
                  <a:pt x="0" y="26"/>
                  <a:pt x="0" y="25"/>
                </a:cubicBezTo>
                <a:cubicBezTo>
                  <a:pt x="0" y="4"/>
                  <a:pt x="0" y="4"/>
                  <a:pt x="0" y="4"/>
                </a:cubicBezTo>
                <a:cubicBezTo>
                  <a:pt x="0" y="3"/>
                  <a:pt x="0" y="2"/>
                  <a:pt x="1" y="1"/>
                </a:cubicBezTo>
                <a:cubicBezTo>
                  <a:pt x="2" y="0"/>
                  <a:pt x="3" y="0"/>
                  <a:pt x="4" y="0"/>
                </a:cubicBezTo>
                <a:lnTo>
                  <a:pt x="34" y="0"/>
                </a:lnTo>
                <a:close/>
                <a:moveTo>
                  <a:pt x="34" y="4"/>
                </a:moveTo>
                <a:cubicBezTo>
                  <a:pt x="4" y="4"/>
                  <a:pt x="4" y="4"/>
                  <a:pt x="4" y="4"/>
                </a:cubicBezTo>
                <a:cubicBezTo>
                  <a:pt x="4" y="7"/>
                  <a:pt x="4" y="7"/>
                  <a:pt x="4" y="7"/>
                </a:cubicBezTo>
                <a:cubicBezTo>
                  <a:pt x="5" y="8"/>
                  <a:pt x="9" y="10"/>
                  <a:pt x="13" y="14"/>
                </a:cubicBezTo>
                <a:cubicBezTo>
                  <a:pt x="14" y="15"/>
                  <a:pt x="14" y="15"/>
                  <a:pt x="14" y="15"/>
                </a:cubicBezTo>
                <a:cubicBezTo>
                  <a:pt x="15" y="16"/>
                  <a:pt x="16" y="16"/>
                  <a:pt x="16" y="17"/>
                </a:cubicBezTo>
                <a:cubicBezTo>
                  <a:pt x="17" y="17"/>
                  <a:pt x="18" y="18"/>
                  <a:pt x="19" y="18"/>
                </a:cubicBezTo>
                <a:cubicBezTo>
                  <a:pt x="19" y="18"/>
                  <a:pt x="20" y="17"/>
                  <a:pt x="21" y="17"/>
                </a:cubicBezTo>
                <a:cubicBezTo>
                  <a:pt x="22" y="16"/>
                  <a:pt x="23" y="16"/>
                  <a:pt x="24" y="15"/>
                </a:cubicBezTo>
                <a:cubicBezTo>
                  <a:pt x="24" y="14"/>
                  <a:pt x="24" y="14"/>
                  <a:pt x="24" y="14"/>
                </a:cubicBezTo>
                <a:cubicBezTo>
                  <a:pt x="29" y="11"/>
                  <a:pt x="32" y="8"/>
                  <a:pt x="34" y="7"/>
                </a:cubicBezTo>
                <a:lnTo>
                  <a:pt x="34" y="4"/>
                </a:lnTo>
                <a:close/>
                <a:moveTo>
                  <a:pt x="4" y="25"/>
                </a:moveTo>
                <a:cubicBezTo>
                  <a:pt x="34" y="25"/>
                  <a:pt x="34" y="25"/>
                  <a:pt x="34" y="25"/>
                </a:cubicBezTo>
                <a:cubicBezTo>
                  <a:pt x="34" y="11"/>
                  <a:pt x="34" y="11"/>
                  <a:pt x="34" y="11"/>
                </a:cubicBezTo>
                <a:cubicBezTo>
                  <a:pt x="26" y="18"/>
                  <a:pt x="26" y="18"/>
                  <a:pt x="26" y="18"/>
                </a:cubicBezTo>
                <a:cubicBezTo>
                  <a:pt x="24" y="19"/>
                  <a:pt x="23" y="19"/>
                  <a:pt x="23" y="20"/>
                </a:cubicBezTo>
                <a:cubicBezTo>
                  <a:pt x="21" y="21"/>
                  <a:pt x="20" y="21"/>
                  <a:pt x="19" y="21"/>
                </a:cubicBezTo>
                <a:cubicBezTo>
                  <a:pt x="18" y="21"/>
                  <a:pt x="16" y="21"/>
                  <a:pt x="15" y="20"/>
                </a:cubicBezTo>
                <a:cubicBezTo>
                  <a:pt x="14" y="19"/>
                  <a:pt x="13" y="19"/>
                  <a:pt x="12" y="18"/>
                </a:cubicBezTo>
                <a:cubicBezTo>
                  <a:pt x="4" y="11"/>
                  <a:pt x="4" y="11"/>
                  <a:pt x="4" y="11"/>
                </a:cubicBezTo>
                <a:lnTo>
                  <a:pt x="4" y="2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9" name="Freeform 9"/>
          <p:cNvSpPr>
            <a:spLocks/>
          </p:cNvSpPr>
          <p:nvPr userDrawn="1"/>
        </p:nvSpPr>
        <p:spPr bwMode="auto">
          <a:xfrm>
            <a:off x="1969218" y="5678195"/>
            <a:ext cx="76941" cy="155805"/>
          </a:xfrm>
          <a:custGeom>
            <a:avLst/>
            <a:gdLst>
              <a:gd name="T0" fmla="*/ 5 w 19"/>
              <a:gd name="T1" fmla="*/ 21 h 38"/>
              <a:gd name="T2" fmla="*/ 0 w 19"/>
              <a:gd name="T3" fmla="*/ 21 h 38"/>
              <a:gd name="T4" fmla="*/ 0 w 19"/>
              <a:gd name="T5" fmla="*/ 14 h 38"/>
              <a:gd name="T6" fmla="*/ 5 w 19"/>
              <a:gd name="T7" fmla="*/ 14 h 38"/>
              <a:gd name="T8" fmla="*/ 5 w 19"/>
              <a:gd name="T9" fmla="*/ 9 h 38"/>
              <a:gd name="T10" fmla="*/ 8 w 19"/>
              <a:gd name="T11" fmla="*/ 3 h 38"/>
              <a:gd name="T12" fmla="*/ 14 w 19"/>
              <a:gd name="T13" fmla="*/ 0 h 38"/>
              <a:gd name="T14" fmla="*/ 19 w 19"/>
              <a:gd name="T15" fmla="*/ 1 h 38"/>
              <a:gd name="T16" fmla="*/ 19 w 19"/>
              <a:gd name="T17" fmla="*/ 7 h 38"/>
              <a:gd name="T18" fmla="*/ 15 w 19"/>
              <a:gd name="T19" fmla="*/ 7 h 38"/>
              <a:gd name="T20" fmla="*/ 13 w 19"/>
              <a:gd name="T21" fmla="*/ 7 h 38"/>
              <a:gd name="T22" fmla="*/ 12 w 19"/>
              <a:gd name="T23" fmla="*/ 10 h 38"/>
              <a:gd name="T24" fmla="*/ 12 w 19"/>
              <a:gd name="T25" fmla="*/ 14 h 38"/>
              <a:gd name="T26" fmla="*/ 18 w 19"/>
              <a:gd name="T27" fmla="*/ 14 h 38"/>
              <a:gd name="T28" fmla="*/ 17 w 19"/>
              <a:gd name="T29" fmla="*/ 21 h 38"/>
              <a:gd name="T30" fmla="*/ 12 w 19"/>
              <a:gd name="T31" fmla="*/ 21 h 38"/>
              <a:gd name="T32" fmla="*/ 12 w 19"/>
              <a:gd name="T33" fmla="*/ 38 h 38"/>
              <a:gd name="T34" fmla="*/ 5 w 19"/>
              <a:gd name="T35" fmla="*/ 38 h 38"/>
              <a:gd name="T36" fmla="*/ 5 w 19"/>
              <a:gd name="T37" fmla="*/ 2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 h="38">
                <a:moveTo>
                  <a:pt x="5" y="21"/>
                </a:moveTo>
                <a:cubicBezTo>
                  <a:pt x="0" y="21"/>
                  <a:pt x="0" y="21"/>
                  <a:pt x="0" y="21"/>
                </a:cubicBezTo>
                <a:cubicBezTo>
                  <a:pt x="0" y="14"/>
                  <a:pt x="0" y="14"/>
                  <a:pt x="0" y="14"/>
                </a:cubicBezTo>
                <a:cubicBezTo>
                  <a:pt x="5" y="14"/>
                  <a:pt x="5" y="14"/>
                  <a:pt x="5" y="14"/>
                </a:cubicBezTo>
                <a:cubicBezTo>
                  <a:pt x="5" y="9"/>
                  <a:pt x="5" y="9"/>
                  <a:pt x="5" y="9"/>
                </a:cubicBezTo>
                <a:cubicBezTo>
                  <a:pt x="5" y="6"/>
                  <a:pt x="6" y="4"/>
                  <a:pt x="8" y="3"/>
                </a:cubicBezTo>
                <a:cubicBezTo>
                  <a:pt x="9" y="1"/>
                  <a:pt x="11" y="0"/>
                  <a:pt x="14" y="0"/>
                </a:cubicBezTo>
                <a:cubicBezTo>
                  <a:pt x="16" y="0"/>
                  <a:pt x="18" y="0"/>
                  <a:pt x="19" y="1"/>
                </a:cubicBezTo>
                <a:cubicBezTo>
                  <a:pt x="19" y="7"/>
                  <a:pt x="19" y="7"/>
                  <a:pt x="19" y="7"/>
                </a:cubicBezTo>
                <a:cubicBezTo>
                  <a:pt x="15" y="7"/>
                  <a:pt x="15" y="7"/>
                  <a:pt x="15" y="7"/>
                </a:cubicBezTo>
                <a:cubicBezTo>
                  <a:pt x="14" y="7"/>
                  <a:pt x="13" y="7"/>
                  <a:pt x="13" y="7"/>
                </a:cubicBezTo>
                <a:cubicBezTo>
                  <a:pt x="12" y="8"/>
                  <a:pt x="12" y="9"/>
                  <a:pt x="12" y="10"/>
                </a:cubicBezTo>
                <a:cubicBezTo>
                  <a:pt x="12" y="14"/>
                  <a:pt x="12" y="14"/>
                  <a:pt x="12" y="14"/>
                </a:cubicBezTo>
                <a:cubicBezTo>
                  <a:pt x="18" y="14"/>
                  <a:pt x="18" y="14"/>
                  <a:pt x="18" y="14"/>
                </a:cubicBezTo>
                <a:cubicBezTo>
                  <a:pt x="17" y="21"/>
                  <a:pt x="17" y="21"/>
                  <a:pt x="17" y="21"/>
                </a:cubicBezTo>
                <a:cubicBezTo>
                  <a:pt x="12" y="21"/>
                  <a:pt x="12" y="21"/>
                  <a:pt x="12" y="21"/>
                </a:cubicBezTo>
                <a:cubicBezTo>
                  <a:pt x="12" y="38"/>
                  <a:pt x="12" y="38"/>
                  <a:pt x="12" y="38"/>
                </a:cubicBezTo>
                <a:cubicBezTo>
                  <a:pt x="5" y="38"/>
                  <a:pt x="5" y="38"/>
                  <a:pt x="5" y="38"/>
                </a:cubicBezTo>
                <a:lnTo>
                  <a:pt x="5" y="21"/>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 name="Freeform 10"/>
          <p:cNvSpPr>
            <a:spLocks/>
          </p:cNvSpPr>
          <p:nvPr userDrawn="1"/>
        </p:nvSpPr>
        <p:spPr bwMode="auto">
          <a:xfrm>
            <a:off x="2225045" y="5695507"/>
            <a:ext cx="150034" cy="121182"/>
          </a:xfrm>
          <a:custGeom>
            <a:avLst/>
            <a:gdLst>
              <a:gd name="T0" fmla="*/ 33 w 37"/>
              <a:gd name="T1" fmla="*/ 8 h 30"/>
              <a:gd name="T2" fmla="*/ 31 w 37"/>
              <a:gd name="T3" fmla="*/ 19 h 30"/>
              <a:gd name="T4" fmla="*/ 24 w 37"/>
              <a:gd name="T5" fmla="*/ 27 h 30"/>
              <a:gd name="T6" fmla="*/ 12 w 37"/>
              <a:gd name="T7" fmla="*/ 30 h 30"/>
              <a:gd name="T8" fmla="*/ 0 w 37"/>
              <a:gd name="T9" fmla="*/ 27 h 30"/>
              <a:gd name="T10" fmla="*/ 2 w 37"/>
              <a:gd name="T11" fmla="*/ 27 h 30"/>
              <a:gd name="T12" fmla="*/ 11 w 37"/>
              <a:gd name="T13" fmla="*/ 24 h 30"/>
              <a:gd name="T14" fmla="*/ 7 w 37"/>
              <a:gd name="T15" fmla="*/ 22 h 30"/>
              <a:gd name="T16" fmla="*/ 4 w 37"/>
              <a:gd name="T17" fmla="*/ 18 h 30"/>
              <a:gd name="T18" fmla="*/ 5 w 37"/>
              <a:gd name="T19" fmla="*/ 18 h 30"/>
              <a:gd name="T20" fmla="*/ 7 w 37"/>
              <a:gd name="T21" fmla="*/ 18 h 30"/>
              <a:gd name="T22" fmla="*/ 3 w 37"/>
              <a:gd name="T23" fmla="*/ 15 h 30"/>
              <a:gd name="T24" fmla="*/ 1 w 37"/>
              <a:gd name="T25" fmla="*/ 11 h 30"/>
              <a:gd name="T26" fmla="*/ 1 w 37"/>
              <a:gd name="T27" fmla="*/ 10 h 30"/>
              <a:gd name="T28" fmla="*/ 5 w 37"/>
              <a:gd name="T29" fmla="*/ 12 h 30"/>
              <a:gd name="T30" fmla="*/ 2 w 37"/>
              <a:gd name="T31" fmla="*/ 9 h 30"/>
              <a:gd name="T32" fmla="*/ 1 w 37"/>
              <a:gd name="T33" fmla="*/ 5 h 30"/>
              <a:gd name="T34" fmla="*/ 2 w 37"/>
              <a:gd name="T35" fmla="*/ 1 h 30"/>
              <a:gd name="T36" fmla="*/ 9 w 37"/>
              <a:gd name="T37" fmla="*/ 7 h 30"/>
              <a:gd name="T38" fmla="*/ 18 w 37"/>
              <a:gd name="T39" fmla="*/ 9 h 30"/>
              <a:gd name="T40" fmla="*/ 18 w 37"/>
              <a:gd name="T41" fmla="*/ 8 h 30"/>
              <a:gd name="T42" fmla="*/ 19 w 37"/>
              <a:gd name="T43" fmla="*/ 4 h 30"/>
              <a:gd name="T44" fmla="*/ 22 w 37"/>
              <a:gd name="T45" fmla="*/ 1 h 30"/>
              <a:gd name="T46" fmla="*/ 26 w 37"/>
              <a:gd name="T47" fmla="*/ 0 h 30"/>
              <a:gd name="T48" fmla="*/ 29 w 37"/>
              <a:gd name="T49" fmla="*/ 0 h 30"/>
              <a:gd name="T50" fmla="*/ 31 w 37"/>
              <a:gd name="T51" fmla="*/ 2 h 30"/>
              <a:gd name="T52" fmla="*/ 36 w 37"/>
              <a:gd name="T53" fmla="*/ 0 h 30"/>
              <a:gd name="T54" fmla="*/ 33 w 37"/>
              <a:gd name="T55" fmla="*/ 5 h 30"/>
              <a:gd name="T56" fmla="*/ 37 w 37"/>
              <a:gd name="T57" fmla="*/ 3 h 30"/>
              <a:gd name="T58" fmla="*/ 33 w 37"/>
              <a:gd name="T59" fmla="*/ 7 h 30"/>
              <a:gd name="T60" fmla="*/ 33 w 37"/>
              <a:gd name="T61" fmla="*/ 8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 h="30">
                <a:moveTo>
                  <a:pt x="33" y="8"/>
                </a:moveTo>
                <a:cubicBezTo>
                  <a:pt x="33" y="12"/>
                  <a:pt x="33" y="15"/>
                  <a:pt x="31" y="19"/>
                </a:cubicBezTo>
                <a:cubicBezTo>
                  <a:pt x="29" y="22"/>
                  <a:pt x="27" y="25"/>
                  <a:pt x="24" y="27"/>
                </a:cubicBezTo>
                <a:cubicBezTo>
                  <a:pt x="20" y="29"/>
                  <a:pt x="16" y="30"/>
                  <a:pt x="12" y="30"/>
                </a:cubicBezTo>
                <a:cubicBezTo>
                  <a:pt x="7" y="30"/>
                  <a:pt x="3" y="29"/>
                  <a:pt x="0" y="27"/>
                </a:cubicBezTo>
                <a:cubicBezTo>
                  <a:pt x="0" y="27"/>
                  <a:pt x="1" y="27"/>
                  <a:pt x="2" y="27"/>
                </a:cubicBezTo>
                <a:cubicBezTo>
                  <a:pt x="5" y="27"/>
                  <a:pt x="8" y="26"/>
                  <a:pt x="11" y="24"/>
                </a:cubicBezTo>
                <a:cubicBezTo>
                  <a:pt x="10" y="24"/>
                  <a:pt x="8" y="23"/>
                  <a:pt x="7" y="22"/>
                </a:cubicBezTo>
                <a:cubicBezTo>
                  <a:pt x="5" y="21"/>
                  <a:pt x="5" y="20"/>
                  <a:pt x="4" y="18"/>
                </a:cubicBezTo>
                <a:cubicBezTo>
                  <a:pt x="5" y="18"/>
                  <a:pt x="5" y="18"/>
                  <a:pt x="5" y="18"/>
                </a:cubicBezTo>
                <a:cubicBezTo>
                  <a:pt x="6" y="18"/>
                  <a:pt x="7" y="18"/>
                  <a:pt x="7" y="18"/>
                </a:cubicBezTo>
                <a:cubicBezTo>
                  <a:pt x="6" y="18"/>
                  <a:pt x="4" y="17"/>
                  <a:pt x="3" y="15"/>
                </a:cubicBezTo>
                <a:cubicBezTo>
                  <a:pt x="2" y="14"/>
                  <a:pt x="1" y="12"/>
                  <a:pt x="1" y="11"/>
                </a:cubicBezTo>
                <a:cubicBezTo>
                  <a:pt x="1" y="10"/>
                  <a:pt x="1" y="10"/>
                  <a:pt x="1" y="10"/>
                </a:cubicBezTo>
                <a:cubicBezTo>
                  <a:pt x="2" y="11"/>
                  <a:pt x="4" y="11"/>
                  <a:pt x="5" y="12"/>
                </a:cubicBezTo>
                <a:cubicBezTo>
                  <a:pt x="4" y="11"/>
                  <a:pt x="3" y="10"/>
                  <a:pt x="2" y="9"/>
                </a:cubicBezTo>
                <a:cubicBezTo>
                  <a:pt x="2" y="8"/>
                  <a:pt x="1" y="6"/>
                  <a:pt x="1" y="5"/>
                </a:cubicBezTo>
                <a:cubicBezTo>
                  <a:pt x="1" y="4"/>
                  <a:pt x="2" y="2"/>
                  <a:pt x="2" y="1"/>
                </a:cubicBezTo>
                <a:cubicBezTo>
                  <a:pt x="4" y="4"/>
                  <a:pt x="7" y="6"/>
                  <a:pt x="9" y="7"/>
                </a:cubicBezTo>
                <a:cubicBezTo>
                  <a:pt x="12" y="8"/>
                  <a:pt x="15" y="9"/>
                  <a:pt x="18" y="9"/>
                </a:cubicBezTo>
                <a:cubicBezTo>
                  <a:pt x="18" y="9"/>
                  <a:pt x="18" y="8"/>
                  <a:pt x="18" y="8"/>
                </a:cubicBezTo>
                <a:cubicBezTo>
                  <a:pt x="18" y="6"/>
                  <a:pt x="18" y="5"/>
                  <a:pt x="19" y="4"/>
                </a:cubicBezTo>
                <a:cubicBezTo>
                  <a:pt x="20" y="2"/>
                  <a:pt x="21" y="2"/>
                  <a:pt x="22" y="1"/>
                </a:cubicBezTo>
                <a:cubicBezTo>
                  <a:pt x="23" y="0"/>
                  <a:pt x="24" y="0"/>
                  <a:pt x="26" y="0"/>
                </a:cubicBezTo>
                <a:cubicBezTo>
                  <a:pt x="27" y="0"/>
                  <a:pt x="28" y="0"/>
                  <a:pt x="29" y="0"/>
                </a:cubicBezTo>
                <a:cubicBezTo>
                  <a:pt x="30" y="1"/>
                  <a:pt x="31" y="1"/>
                  <a:pt x="31" y="2"/>
                </a:cubicBezTo>
                <a:cubicBezTo>
                  <a:pt x="33" y="2"/>
                  <a:pt x="35" y="1"/>
                  <a:pt x="36" y="0"/>
                </a:cubicBezTo>
                <a:cubicBezTo>
                  <a:pt x="36" y="2"/>
                  <a:pt x="35" y="4"/>
                  <a:pt x="33" y="5"/>
                </a:cubicBezTo>
                <a:cubicBezTo>
                  <a:pt x="34" y="4"/>
                  <a:pt x="36" y="4"/>
                  <a:pt x="37" y="3"/>
                </a:cubicBezTo>
                <a:cubicBezTo>
                  <a:pt x="36" y="5"/>
                  <a:pt x="35" y="6"/>
                  <a:pt x="33" y="7"/>
                </a:cubicBezTo>
                <a:cubicBezTo>
                  <a:pt x="33" y="8"/>
                  <a:pt x="33" y="8"/>
                  <a:pt x="33" y="8"/>
                </a:cubicBez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 name="Oval 30"/>
          <p:cNvSpPr/>
          <p:nvPr userDrawn="1"/>
        </p:nvSpPr>
        <p:spPr>
          <a:xfrm>
            <a:off x="931269" y="1906918"/>
            <a:ext cx="2185067" cy="2183642"/>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2" name="Oval 31"/>
          <p:cNvSpPr/>
          <p:nvPr userDrawn="1"/>
        </p:nvSpPr>
        <p:spPr>
          <a:xfrm>
            <a:off x="3450114" y="1983528"/>
            <a:ext cx="2185067" cy="2183642"/>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3" name="Oval 32"/>
          <p:cNvSpPr/>
          <p:nvPr userDrawn="1"/>
        </p:nvSpPr>
        <p:spPr>
          <a:xfrm>
            <a:off x="5972807" y="1983528"/>
            <a:ext cx="2185067" cy="2183642"/>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4" name="Oval 33"/>
          <p:cNvSpPr/>
          <p:nvPr userDrawn="1"/>
        </p:nvSpPr>
        <p:spPr>
          <a:xfrm>
            <a:off x="8495500" y="1906918"/>
            <a:ext cx="2185067" cy="2183642"/>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5" name="Freeform 8"/>
          <p:cNvSpPr>
            <a:spLocks noEditPoints="1"/>
          </p:cNvSpPr>
          <p:nvPr userDrawn="1"/>
        </p:nvSpPr>
        <p:spPr bwMode="auto">
          <a:xfrm>
            <a:off x="4155294" y="5699354"/>
            <a:ext cx="153881" cy="113488"/>
          </a:xfrm>
          <a:custGeom>
            <a:avLst/>
            <a:gdLst>
              <a:gd name="T0" fmla="*/ 34 w 38"/>
              <a:gd name="T1" fmla="*/ 0 h 28"/>
              <a:gd name="T2" fmla="*/ 37 w 38"/>
              <a:gd name="T3" fmla="*/ 1 h 28"/>
              <a:gd name="T4" fmla="*/ 38 w 38"/>
              <a:gd name="T5" fmla="*/ 4 h 28"/>
              <a:gd name="T6" fmla="*/ 38 w 38"/>
              <a:gd name="T7" fmla="*/ 25 h 28"/>
              <a:gd name="T8" fmla="*/ 37 w 38"/>
              <a:gd name="T9" fmla="*/ 27 h 28"/>
              <a:gd name="T10" fmla="*/ 34 w 38"/>
              <a:gd name="T11" fmla="*/ 28 h 28"/>
              <a:gd name="T12" fmla="*/ 4 w 38"/>
              <a:gd name="T13" fmla="*/ 28 h 28"/>
              <a:gd name="T14" fmla="*/ 1 w 38"/>
              <a:gd name="T15" fmla="*/ 27 h 28"/>
              <a:gd name="T16" fmla="*/ 0 w 38"/>
              <a:gd name="T17" fmla="*/ 25 h 28"/>
              <a:gd name="T18" fmla="*/ 0 w 38"/>
              <a:gd name="T19" fmla="*/ 4 h 28"/>
              <a:gd name="T20" fmla="*/ 1 w 38"/>
              <a:gd name="T21" fmla="*/ 1 h 28"/>
              <a:gd name="T22" fmla="*/ 4 w 38"/>
              <a:gd name="T23" fmla="*/ 0 h 28"/>
              <a:gd name="T24" fmla="*/ 34 w 38"/>
              <a:gd name="T25" fmla="*/ 0 h 28"/>
              <a:gd name="T26" fmla="*/ 34 w 38"/>
              <a:gd name="T27" fmla="*/ 4 h 28"/>
              <a:gd name="T28" fmla="*/ 4 w 38"/>
              <a:gd name="T29" fmla="*/ 4 h 28"/>
              <a:gd name="T30" fmla="*/ 4 w 38"/>
              <a:gd name="T31" fmla="*/ 7 h 28"/>
              <a:gd name="T32" fmla="*/ 13 w 38"/>
              <a:gd name="T33" fmla="*/ 14 h 28"/>
              <a:gd name="T34" fmla="*/ 14 w 38"/>
              <a:gd name="T35" fmla="*/ 15 h 28"/>
              <a:gd name="T36" fmla="*/ 16 w 38"/>
              <a:gd name="T37" fmla="*/ 17 h 28"/>
              <a:gd name="T38" fmla="*/ 19 w 38"/>
              <a:gd name="T39" fmla="*/ 18 h 28"/>
              <a:gd name="T40" fmla="*/ 21 w 38"/>
              <a:gd name="T41" fmla="*/ 17 h 28"/>
              <a:gd name="T42" fmla="*/ 24 w 38"/>
              <a:gd name="T43" fmla="*/ 15 h 28"/>
              <a:gd name="T44" fmla="*/ 24 w 38"/>
              <a:gd name="T45" fmla="*/ 14 h 28"/>
              <a:gd name="T46" fmla="*/ 34 w 38"/>
              <a:gd name="T47" fmla="*/ 7 h 28"/>
              <a:gd name="T48" fmla="*/ 34 w 38"/>
              <a:gd name="T49" fmla="*/ 4 h 28"/>
              <a:gd name="T50" fmla="*/ 4 w 38"/>
              <a:gd name="T51" fmla="*/ 25 h 28"/>
              <a:gd name="T52" fmla="*/ 34 w 38"/>
              <a:gd name="T53" fmla="*/ 25 h 28"/>
              <a:gd name="T54" fmla="*/ 34 w 38"/>
              <a:gd name="T55" fmla="*/ 11 h 28"/>
              <a:gd name="T56" fmla="*/ 26 w 38"/>
              <a:gd name="T57" fmla="*/ 18 h 28"/>
              <a:gd name="T58" fmla="*/ 23 w 38"/>
              <a:gd name="T59" fmla="*/ 20 h 28"/>
              <a:gd name="T60" fmla="*/ 19 w 38"/>
              <a:gd name="T61" fmla="*/ 21 h 28"/>
              <a:gd name="T62" fmla="*/ 15 w 38"/>
              <a:gd name="T63" fmla="*/ 20 h 28"/>
              <a:gd name="T64" fmla="*/ 12 w 38"/>
              <a:gd name="T65" fmla="*/ 18 h 28"/>
              <a:gd name="T66" fmla="*/ 4 w 38"/>
              <a:gd name="T67" fmla="*/ 11 h 28"/>
              <a:gd name="T68" fmla="*/ 4 w 38"/>
              <a:gd name="T69" fmla="*/ 2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8" h="28">
                <a:moveTo>
                  <a:pt x="34" y="0"/>
                </a:moveTo>
                <a:cubicBezTo>
                  <a:pt x="35" y="0"/>
                  <a:pt x="36" y="0"/>
                  <a:pt x="37" y="1"/>
                </a:cubicBezTo>
                <a:cubicBezTo>
                  <a:pt x="37" y="2"/>
                  <a:pt x="38" y="3"/>
                  <a:pt x="38" y="4"/>
                </a:cubicBezTo>
                <a:cubicBezTo>
                  <a:pt x="38" y="25"/>
                  <a:pt x="38" y="25"/>
                  <a:pt x="38" y="25"/>
                </a:cubicBezTo>
                <a:cubicBezTo>
                  <a:pt x="38" y="26"/>
                  <a:pt x="37" y="26"/>
                  <a:pt x="37" y="27"/>
                </a:cubicBezTo>
                <a:cubicBezTo>
                  <a:pt x="36" y="28"/>
                  <a:pt x="35" y="28"/>
                  <a:pt x="34" y="28"/>
                </a:cubicBezTo>
                <a:cubicBezTo>
                  <a:pt x="4" y="28"/>
                  <a:pt x="4" y="28"/>
                  <a:pt x="4" y="28"/>
                </a:cubicBezTo>
                <a:cubicBezTo>
                  <a:pt x="3" y="28"/>
                  <a:pt x="2" y="28"/>
                  <a:pt x="1" y="27"/>
                </a:cubicBezTo>
                <a:cubicBezTo>
                  <a:pt x="0" y="26"/>
                  <a:pt x="0" y="26"/>
                  <a:pt x="0" y="25"/>
                </a:cubicBezTo>
                <a:cubicBezTo>
                  <a:pt x="0" y="4"/>
                  <a:pt x="0" y="4"/>
                  <a:pt x="0" y="4"/>
                </a:cubicBezTo>
                <a:cubicBezTo>
                  <a:pt x="0" y="3"/>
                  <a:pt x="0" y="2"/>
                  <a:pt x="1" y="1"/>
                </a:cubicBezTo>
                <a:cubicBezTo>
                  <a:pt x="2" y="0"/>
                  <a:pt x="3" y="0"/>
                  <a:pt x="4" y="0"/>
                </a:cubicBezTo>
                <a:lnTo>
                  <a:pt x="34" y="0"/>
                </a:lnTo>
                <a:close/>
                <a:moveTo>
                  <a:pt x="34" y="4"/>
                </a:moveTo>
                <a:cubicBezTo>
                  <a:pt x="4" y="4"/>
                  <a:pt x="4" y="4"/>
                  <a:pt x="4" y="4"/>
                </a:cubicBezTo>
                <a:cubicBezTo>
                  <a:pt x="4" y="7"/>
                  <a:pt x="4" y="7"/>
                  <a:pt x="4" y="7"/>
                </a:cubicBezTo>
                <a:cubicBezTo>
                  <a:pt x="5" y="8"/>
                  <a:pt x="9" y="10"/>
                  <a:pt x="13" y="14"/>
                </a:cubicBezTo>
                <a:cubicBezTo>
                  <a:pt x="14" y="15"/>
                  <a:pt x="14" y="15"/>
                  <a:pt x="14" y="15"/>
                </a:cubicBezTo>
                <a:cubicBezTo>
                  <a:pt x="15" y="16"/>
                  <a:pt x="16" y="16"/>
                  <a:pt x="16" y="17"/>
                </a:cubicBezTo>
                <a:cubicBezTo>
                  <a:pt x="17" y="17"/>
                  <a:pt x="18" y="18"/>
                  <a:pt x="19" y="18"/>
                </a:cubicBezTo>
                <a:cubicBezTo>
                  <a:pt x="19" y="18"/>
                  <a:pt x="20" y="17"/>
                  <a:pt x="21" y="17"/>
                </a:cubicBezTo>
                <a:cubicBezTo>
                  <a:pt x="22" y="16"/>
                  <a:pt x="23" y="16"/>
                  <a:pt x="24" y="15"/>
                </a:cubicBezTo>
                <a:cubicBezTo>
                  <a:pt x="24" y="14"/>
                  <a:pt x="24" y="14"/>
                  <a:pt x="24" y="14"/>
                </a:cubicBezTo>
                <a:cubicBezTo>
                  <a:pt x="29" y="11"/>
                  <a:pt x="32" y="8"/>
                  <a:pt x="34" y="7"/>
                </a:cubicBezTo>
                <a:lnTo>
                  <a:pt x="34" y="4"/>
                </a:lnTo>
                <a:close/>
                <a:moveTo>
                  <a:pt x="4" y="25"/>
                </a:moveTo>
                <a:cubicBezTo>
                  <a:pt x="34" y="25"/>
                  <a:pt x="34" y="25"/>
                  <a:pt x="34" y="25"/>
                </a:cubicBezTo>
                <a:cubicBezTo>
                  <a:pt x="34" y="11"/>
                  <a:pt x="34" y="11"/>
                  <a:pt x="34" y="11"/>
                </a:cubicBezTo>
                <a:cubicBezTo>
                  <a:pt x="26" y="18"/>
                  <a:pt x="26" y="18"/>
                  <a:pt x="26" y="18"/>
                </a:cubicBezTo>
                <a:cubicBezTo>
                  <a:pt x="24" y="19"/>
                  <a:pt x="23" y="19"/>
                  <a:pt x="23" y="20"/>
                </a:cubicBezTo>
                <a:cubicBezTo>
                  <a:pt x="21" y="21"/>
                  <a:pt x="20" y="21"/>
                  <a:pt x="19" y="21"/>
                </a:cubicBezTo>
                <a:cubicBezTo>
                  <a:pt x="18" y="21"/>
                  <a:pt x="16" y="21"/>
                  <a:pt x="15" y="20"/>
                </a:cubicBezTo>
                <a:cubicBezTo>
                  <a:pt x="14" y="19"/>
                  <a:pt x="13" y="19"/>
                  <a:pt x="12" y="18"/>
                </a:cubicBezTo>
                <a:cubicBezTo>
                  <a:pt x="4" y="11"/>
                  <a:pt x="4" y="11"/>
                  <a:pt x="4" y="11"/>
                </a:cubicBezTo>
                <a:lnTo>
                  <a:pt x="4" y="2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6" name="Freeform 9"/>
          <p:cNvSpPr>
            <a:spLocks/>
          </p:cNvSpPr>
          <p:nvPr userDrawn="1"/>
        </p:nvSpPr>
        <p:spPr bwMode="auto">
          <a:xfrm>
            <a:off x="4488063" y="5678195"/>
            <a:ext cx="76941" cy="155805"/>
          </a:xfrm>
          <a:custGeom>
            <a:avLst/>
            <a:gdLst>
              <a:gd name="T0" fmla="*/ 5 w 19"/>
              <a:gd name="T1" fmla="*/ 21 h 38"/>
              <a:gd name="T2" fmla="*/ 0 w 19"/>
              <a:gd name="T3" fmla="*/ 21 h 38"/>
              <a:gd name="T4" fmla="*/ 0 w 19"/>
              <a:gd name="T5" fmla="*/ 14 h 38"/>
              <a:gd name="T6" fmla="*/ 5 w 19"/>
              <a:gd name="T7" fmla="*/ 14 h 38"/>
              <a:gd name="T8" fmla="*/ 5 w 19"/>
              <a:gd name="T9" fmla="*/ 9 h 38"/>
              <a:gd name="T10" fmla="*/ 8 w 19"/>
              <a:gd name="T11" fmla="*/ 3 h 38"/>
              <a:gd name="T12" fmla="*/ 14 w 19"/>
              <a:gd name="T13" fmla="*/ 0 h 38"/>
              <a:gd name="T14" fmla="*/ 19 w 19"/>
              <a:gd name="T15" fmla="*/ 1 h 38"/>
              <a:gd name="T16" fmla="*/ 19 w 19"/>
              <a:gd name="T17" fmla="*/ 7 h 38"/>
              <a:gd name="T18" fmla="*/ 15 w 19"/>
              <a:gd name="T19" fmla="*/ 7 h 38"/>
              <a:gd name="T20" fmla="*/ 13 w 19"/>
              <a:gd name="T21" fmla="*/ 7 h 38"/>
              <a:gd name="T22" fmla="*/ 12 w 19"/>
              <a:gd name="T23" fmla="*/ 10 h 38"/>
              <a:gd name="T24" fmla="*/ 12 w 19"/>
              <a:gd name="T25" fmla="*/ 14 h 38"/>
              <a:gd name="T26" fmla="*/ 18 w 19"/>
              <a:gd name="T27" fmla="*/ 14 h 38"/>
              <a:gd name="T28" fmla="*/ 17 w 19"/>
              <a:gd name="T29" fmla="*/ 21 h 38"/>
              <a:gd name="T30" fmla="*/ 12 w 19"/>
              <a:gd name="T31" fmla="*/ 21 h 38"/>
              <a:gd name="T32" fmla="*/ 12 w 19"/>
              <a:gd name="T33" fmla="*/ 38 h 38"/>
              <a:gd name="T34" fmla="*/ 5 w 19"/>
              <a:gd name="T35" fmla="*/ 38 h 38"/>
              <a:gd name="T36" fmla="*/ 5 w 19"/>
              <a:gd name="T37" fmla="*/ 2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 h="38">
                <a:moveTo>
                  <a:pt x="5" y="21"/>
                </a:moveTo>
                <a:cubicBezTo>
                  <a:pt x="0" y="21"/>
                  <a:pt x="0" y="21"/>
                  <a:pt x="0" y="21"/>
                </a:cubicBezTo>
                <a:cubicBezTo>
                  <a:pt x="0" y="14"/>
                  <a:pt x="0" y="14"/>
                  <a:pt x="0" y="14"/>
                </a:cubicBezTo>
                <a:cubicBezTo>
                  <a:pt x="5" y="14"/>
                  <a:pt x="5" y="14"/>
                  <a:pt x="5" y="14"/>
                </a:cubicBezTo>
                <a:cubicBezTo>
                  <a:pt x="5" y="9"/>
                  <a:pt x="5" y="9"/>
                  <a:pt x="5" y="9"/>
                </a:cubicBezTo>
                <a:cubicBezTo>
                  <a:pt x="5" y="6"/>
                  <a:pt x="6" y="4"/>
                  <a:pt x="8" y="3"/>
                </a:cubicBezTo>
                <a:cubicBezTo>
                  <a:pt x="9" y="1"/>
                  <a:pt x="11" y="0"/>
                  <a:pt x="14" y="0"/>
                </a:cubicBezTo>
                <a:cubicBezTo>
                  <a:pt x="16" y="0"/>
                  <a:pt x="18" y="0"/>
                  <a:pt x="19" y="1"/>
                </a:cubicBezTo>
                <a:cubicBezTo>
                  <a:pt x="19" y="7"/>
                  <a:pt x="19" y="7"/>
                  <a:pt x="19" y="7"/>
                </a:cubicBezTo>
                <a:cubicBezTo>
                  <a:pt x="15" y="7"/>
                  <a:pt x="15" y="7"/>
                  <a:pt x="15" y="7"/>
                </a:cubicBezTo>
                <a:cubicBezTo>
                  <a:pt x="14" y="7"/>
                  <a:pt x="13" y="7"/>
                  <a:pt x="13" y="7"/>
                </a:cubicBezTo>
                <a:cubicBezTo>
                  <a:pt x="12" y="8"/>
                  <a:pt x="12" y="9"/>
                  <a:pt x="12" y="10"/>
                </a:cubicBezTo>
                <a:cubicBezTo>
                  <a:pt x="12" y="14"/>
                  <a:pt x="12" y="14"/>
                  <a:pt x="12" y="14"/>
                </a:cubicBezTo>
                <a:cubicBezTo>
                  <a:pt x="18" y="14"/>
                  <a:pt x="18" y="14"/>
                  <a:pt x="18" y="14"/>
                </a:cubicBezTo>
                <a:cubicBezTo>
                  <a:pt x="17" y="21"/>
                  <a:pt x="17" y="21"/>
                  <a:pt x="17" y="21"/>
                </a:cubicBezTo>
                <a:cubicBezTo>
                  <a:pt x="12" y="21"/>
                  <a:pt x="12" y="21"/>
                  <a:pt x="12" y="21"/>
                </a:cubicBezTo>
                <a:cubicBezTo>
                  <a:pt x="12" y="38"/>
                  <a:pt x="12" y="38"/>
                  <a:pt x="12" y="38"/>
                </a:cubicBezTo>
                <a:cubicBezTo>
                  <a:pt x="5" y="38"/>
                  <a:pt x="5" y="38"/>
                  <a:pt x="5" y="38"/>
                </a:cubicBezTo>
                <a:lnTo>
                  <a:pt x="5" y="21"/>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7" name="Freeform 10"/>
          <p:cNvSpPr>
            <a:spLocks/>
          </p:cNvSpPr>
          <p:nvPr userDrawn="1"/>
        </p:nvSpPr>
        <p:spPr bwMode="auto">
          <a:xfrm>
            <a:off x="4743890" y="5695507"/>
            <a:ext cx="150034" cy="121182"/>
          </a:xfrm>
          <a:custGeom>
            <a:avLst/>
            <a:gdLst>
              <a:gd name="T0" fmla="*/ 33 w 37"/>
              <a:gd name="T1" fmla="*/ 8 h 30"/>
              <a:gd name="T2" fmla="*/ 31 w 37"/>
              <a:gd name="T3" fmla="*/ 19 h 30"/>
              <a:gd name="T4" fmla="*/ 24 w 37"/>
              <a:gd name="T5" fmla="*/ 27 h 30"/>
              <a:gd name="T6" fmla="*/ 12 w 37"/>
              <a:gd name="T7" fmla="*/ 30 h 30"/>
              <a:gd name="T8" fmla="*/ 0 w 37"/>
              <a:gd name="T9" fmla="*/ 27 h 30"/>
              <a:gd name="T10" fmla="*/ 2 w 37"/>
              <a:gd name="T11" fmla="*/ 27 h 30"/>
              <a:gd name="T12" fmla="*/ 11 w 37"/>
              <a:gd name="T13" fmla="*/ 24 h 30"/>
              <a:gd name="T14" fmla="*/ 7 w 37"/>
              <a:gd name="T15" fmla="*/ 22 h 30"/>
              <a:gd name="T16" fmla="*/ 4 w 37"/>
              <a:gd name="T17" fmla="*/ 18 h 30"/>
              <a:gd name="T18" fmla="*/ 5 w 37"/>
              <a:gd name="T19" fmla="*/ 18 h 30"/>
              <a:gd name="T20" fmla="*/ 7 w 37"/>
              <a:gd name="T21" fmla="*/ 18 h 30"/>
              <a:gd name="T22" fmla="*/ 3 w 37"/>
              <a:gd name="T23" fmla="*/ 15 h 30"/>
              <a:gd name="T24" fmla="*/ 1 w 37"/>
              <a:gd name="T25" fmla="*/ 11 h 30"/>
              <a:gd name="T26" fmla="*/ 1 w 37"/>
              <a:gd name="T27" fmla="*/ 10 h 30"/>
              <a:gd name="T28" fmla="*/ 5 w 37"/>
              <a:gd name="T29" fmla="*/ 12 h 30"/>
              <a:gd name="T30" fmla="*/ 2 w 37"/>
              <a:gd name="T31" fmla="*/ 9 h 30"/>
              <a:gd name="T32" fmla="*/ 1 w 37"/>
              <a:gd name="T33" fmla="*/ 5 h 30"/>
              <a:gd name="T34" fmla="*/ 2 w 37"/>
              <a:gd name="T35" fmla="*/ 1 h 30"/>
              <a:gd name="T36" fmla="*/ 9 w 37"/>
              <a:gd name="T37" fmla="*/ 7 h 30"/>
              <a:gd name="T38" fmla="*/ 18 w 37"/>
              <a:gd name="T39" fmla="*/ 9 h 30"/>
              <a:gd name="T40" fmla="*/ 18 w 37"/>
              <a:gd name="T41" fmla="*/ 8 h 30"/>
              <a:gd name="T42" fmla="*/ 19 w 37"/>
              <a:gd name="T43" fmla="*/ 4 h 30"/>
              <a:gd name="T44" fmla="*/ 22 w 37"/>
              <a:gd name="T45" fmla="*/ 1 h 30"/>
              <a:gd name="T46" fmla="*/ 26 w 37"/>
              <a:gd name="T47" fmla="*/ 0 h 30"/>
              <a:gd name="T48" fmla="*/ 29 w 37"/>
              <a:gd name="T49" fmla="*/ 0 h 30"/>
              <a:gd name="T50" fmla="*/ 31 w 37"/>
              <a:gd name="T51" fmla="*/ 2 h 30"/>
              <a:gd name="T52" fmla="*/ 36 w 37"/>
              <a:gd name="T53" fmla="*/ 0 h 30"/>
              <a:gd name="T54" fmla="*/ 33 w 37"/>
              <a:gd name="T55" fmla="*/ 5 h 30"/>
              <a:gd name="T56" fmla="*/ 37 w 37"/>
              <a:gd name="T57" fmla="*/ 3 h 30"/>
              <a:gd name="T58" fmla="*/ 33 w 37"/>
              <a:gd name="T59" fmla="*/ 7 h 30"/>
              <a:gd name="T60" fmla="*/ 33 w 37"/>
              <a:gd name="T61" fmla="*/ 8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 h="30">
                <a:moveTo>
                  <a:pt x="33" y="8"/>
                </a:moveTo>
                <a:cubicBezTo>
                  <a:pt x="33" y="12"/>
                  <a:pt x="33" y="15"/>
                  <a:pt x="31" y="19"/>
                </a:cubicBezTo>
                <a:cubicBezTo>
                  <a:pt x="29" y="22"/>
                  <a:pt x="27" y="25"/>
                  <a:pt x="24" y="27"/>
                </a:cubicBezTo>
                <a:cubicBezTo>
                  <a:pt x="20" y="29"/>
                  <a:pt x="16" y="30"/>
                  <a:pt x="12" y="30"/>
                </a:cubicBezTo>
                <a:cubicBezTo>
                  <a:pt x="7" y="30"/>
                  <a:pt x="3" y="29"/>
                  <a:pt x="0" y="27"/>
                </a:cubicBezTo>
                <a:cubicBezTo>
                  <a:pt x="0" y="27"/>
                  <a:pt x="1" y="27"/>
                  <a:pt x="2" y="27"/>
                </a:cubicBezTo>
                <a:cubicBezTo>
                  <a:pt x="5" y="27"/>
                  <a:pt x="8" y="26"/>
                  <a:pt x="11" y="24"/>
                </a:cubicBezTo>
                <a:cubicBezTo>
                  <a:pt x="10" y="24"/>
                  <a:pt x="8" y="23"/>
                  <a:pt x="7" y="22"/>
                </a:cubicBezTo>
                <a:cubicBezTo>
                  <a:pt x="5" y="21"/>
                  <a:pt x="5" y="20"/>
                  <a:pt x="4" y="18"/>
                </a:cubicBezTo>
                <a:cubicBezTo>
                  <a:pt x="5" y="18"/>
                  <a:pt x="5" y="18"/>
                  <a:pt x="5" y="18"/>
                </a:cubicBezTo>
                <a:cubicBezTo>
                  <a:pt x="6" y="18"/>
                  <a:pt x="7" y="18"/>
                  <a:pt x="7" y="18"/>
                </a:cubicBezTo>
                <a:cubicBezTo>
                  <a:pt x="6" y="18"/>
                  <a:pt x="4" y="17"/>
                  <a:pt x="3" y="15"/>
                </a:cubicBezTo>
                <a:cubicBezTo>
                  <a:pt x="2" y="14"/>
                  <a:pt x="1" y="12"/>
                  <a:pt x="1" y="11"/>
                </a:cubicBezTo>
                <a:cubicBezTo>
                  <a:pt x="1" y="10"/>
                  <a:pt x="1" y="10"/>
                  <a:pt x="1" y="10"/>
                </a:cubicBezTo>
                <a:cubicBezTo>
                  <a:pt x="2" y="11"/>
                  <a:pt x="4" y="11"/>
                  <a:pt x="5" y="12"/>
                </a:cubicBezTo>
                <a:cubicBezTo>
                  <a:pt x="4" y="11"/>
                  <a:pt x="3" y="10"/>
                  <a:pt x="2" y="9"/>
                </a:cubicBezTo>
                <a:cubicBezTo>
                  <a:pt x="2" y="8"/>
                  <a:pt x="1" y="6"/>
                  <a:pt x="1" y="5"/>
                </a:cubicBezTo>
                <a:cubicBezTo>
                  <a:pt x="1" y="4"/>
                  <a:pt x="2" y="2"/>
                  <a:pt x="2" y="1"/>
                </a:cubicBezTo>
                <a:cubicBezTo>
                  <a:pt x="4" y="4"/>
                  <a:pt x="7" y="6"/>
                  <a:pt x="9" y="7"/>
                </a:cubicBezTo>
                <a:cubicBezTo>
                  <a:pt x="12" y="8"/>
                  <a:pt x="15" y="9"/>
                  <a:pt x="18" y="9"/>
                </a:cubicBezTo>
                <a:cubicBezTo>
                  <a:pt x="18" y="9"/>
                  <a:pt x="18" y="8"/>
                  <a:pt x="18" y="8"/>
                </a:cubicBezTo>
                <a:cubicBezTo>
                  <a:pt x="18" y="6"/>
                  <a:pt x="18" y="5"/>
                  <a:pt x="19" y="4"/>
                </a:cubicBezTo>
                <a:cubicBezTo>
                  <a:pt x="20" y="2"/>
                  <a:pt x="21" y="2"/>
                  <a:pt x="22" y="1"/>
                </a:cubicBezTo>
                <a:cubicBezTo>
                  <a:pt x="23" y="0"/>
                  <a:pt x="24" y="0"/>
                  <a:pt x="26" y="0"/>
                </a:cubicBezTo>
                <a:cubicBezTo>
                  <a:pt x="27" y="0"/>
                  <a:pt x="28" y="0"/>
                  <a:pt x="29" y="0"/>
                </a:cubicBezTo>
                <a:cubicBezTo>
                  <a:pt x="30" y="1"/>
                  <a:pt x="31" y="1"/>
                  <a:pt x="31" y="2"/>
                </a:cubicBezTo>
                <a:cubicBezTo>
                  <a:pt x="33" y="2"/>
                  <a:pt x="35" y="1"/>
                  <a:pt x="36" y="0"/>
                </a:cubicBezTo>
                <a:cubicBezTo>
                  <a:pt x="36" y="2"/>
                  <a:pt x="35" y="4"/>
                  <a:pt x="33" y="5"/>
                </a:cubicBezTo>
                <a:cubicBezTo>
                  <a:pt x="34" y="4"/>
                  <a:pt x="36" y="4"/>
                  <a:pt x="37" y="3"/>
                </a:cubicBezTo>
                <a:cubicBezTo>
                  <a:pt x="36" y="5"/>
                  <a:pt x="35" y="6"/>
                  <a:pt x="33" y="7"/>
                </a:cubicBezTo>
                <a:cubicBezTo>
                  <a:pt x="33" y="8"/>
                  <a:pt x="33" y="8"/>
                  <a:pt x="33" y="8"/>
                </a:cubicBez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8" name="Freeform 8"/>
          <p:cNvSpPr>
            <a:spLocks noEditPoints="1"/>
          </p:cNvSpPr>
          <p:nvPr userDrawn="1"/>
        </p:nvSpPr>
        <p:spPr bwMode="auto">
          <a:xfrm>
            <a:off x="6794570" y="5678196"/>
            <a:ext cx="153881" cy="113488"/>
          </a:xfrm>
          <a:custGeom>
            <a:avLst/>
            <a:gdLst>
              <a:gd name="T0" fmla="*/ 34 w 38"/>
              <a:gd name="T1" fmla="*/ 0 h 28"/>
              <a:gd name="T2" fmla="*/ 37 w 38"/>
              <a:gd name="T3" fmla="*/ 1 h 28"/>
              <a:gd name="T4" fmla="*/ 38 w 38"/>
              <a:gd name="T5" fmla="*/ 4 h 28"/>
              <a:gd name="T6" fmla="*/ 38 w 38"/>
              <a:gd name="T7" fmla="*/ 25 h 28"/>
              <a:gd name="T8" fmla="*/ 37 w 38"/>
              <a:gd name="T9" fmla="*/ 27 h 28"/>
              <a:gd name="T10" fmla="*/ 34 w 38"/>
              <a:gd name="T11" fmla="*/ 28 h 28"/>
              <a:gd name="T12" fmla="*/ 4 w 38"/>
              <a:gd name="T13" fmla="*/ 28 h 28"/>
              <a:gd name="T14" fmla="*/ 1 w 38"/>
              <a:gd name="T15" fmla="*/ 27 h 28"/>
              <a:gd name="T16" fmla="*/ 0 w 38"/>
              <a:gd name="T17" fmla="*/ 25 h 28"/>
              <a:gd name="T18" fmla="*/ 0 w 38"/>
              <a:gd name="T19" fmla="*/ 4 h 28"/>
              <a:gd name="T20" fmla="*/ 1 w 38"/>
              <a:gd name="T21" fmla="*/ 1 h 28"/>
              <a:gd name="T22" fmla="*/ 4 w 38"/>
              <a:gd name="T23" fmla="*/ 0 h 28"/>
              <a:gd name="T24" fmla="*/ 34 w 38"/>
              <a:gd name="T25" fmla="*/ 0 h 28"/>
              <a:gd name="T26" fmla="*/ 34 w 38"/>
              <a:gd name="T27" fmla="*/ 4 h 28"/>
              <a:gd name="T28" fmla="*/ 4 w 38"/>
              <a:gd name="T29" fmla="*/ 4 h 28"/>
              <a:gd name="T30" fmla="*/ 4 w 38"/>
              <a:gd name="T31" fmla="*/ 7 h 28"/>
              <a:gd name="T32" fmla="*/ 13 w 38"/>
              <a:gd name="T33" fmla="*/ 14 h 28"/>
              <a:gd name="T34" fmla="*/ 14 w 38"/>
              <a:gd name="T35" fmla="*/ 15 h 28"/>
              <a:gd name="T36" fmla="*/ 16 w 38"/>
              <a:gd name="T37" fmla="*/ 17 h 28"/>
              <a:gd name="T38" fmla="*/ 19 w 38"/>
              <a:gd name="T39" fmla="*/ 18 h 28"/>
              <a:gd name="T40" fmla="*/ 21 w 38"/>
              <a:gd name="T41" fmla="*/ 17 h 28"/>
              <a:gd name="T42" fmla="*/ 24 w 38"/>
              <a:gd name="T43" fmla="*/ 15 h 28"/>
              <a:gd name="T44" fmla="*/ 24 w 38"/>
              <a:gd name="T45" fmla="*/ 14 h 28"/>
              <a:gd name="T46" fmla="*/ 34 w 38"/>
              <a:gd name="T47" fmla="*/ 7 h 28"/>
              <a:gd name="T48" fmla="*/ 34 w 38"/>
              <a:gd name="T49" fmla="*/ 4 h 28"/>
              <a:gd name="T50" fmla="*/ 4 w 38"/>
              <a:gd name="T51" fmla="*/ 25 h 28"/>
              <a:gd name="T52" fmla="*/ 34 w 38"/>
              <a:gd name="T53" fmla="*/ 25 h 28"/>
              <a:gd name="T54" fmla="*/ 34 w 38"/>
              <a:gd name="T55" fmla="*/ 11 h 28"/>
              <a:gd name="T56" fmla="*/ 26 w 38"/>
              <a:gd name="T57" fmla="*/ 18 h 28"/>
              <a:gd name="T58" fmla="*/ 23 w 38"/>
              <a:gd name="T59" fmla="*/ 20 h 28"/>
              <a:gd name="T60" fmla="*/ 19 w 38"/>
              <a:gd name="T61" fmla="*/ 21 h 28"/>
              <a:gd name="T62" fmla="*/ 15 w 38"/>
              <a:gd name="T63" fmla="*/ 20 h 28"/>
              <a:gd name="T64" fmla="*/ 12 w 38"/>
              <a:gd name="T65" fmla="*/ 18 h 28"/>
              <a:gd name="T66" fmla="*/ 4 w 38"/>
              <a:gd name="T67" fmla="*/ 11 h 28"/>
              <a:gd name="T68" fmla="*/ 4 w 38"/>
              <a:gd name="T69" fmla="*/ 2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8" h="28">
                <a:moveTo>
                  <a:pt x="34" y="0"/>
                </a:moveTo>
                <a:cubicBezTo>
                  <a:pt x="35" y="0"/>
                  <a:pt x="36" y="0"/>
                  <a:pt x="37" y="1"/>
                </a:cubicBezTo>
                <a:cubicBezTo>
                  <a:pt x="37" y="2"/>
                  <a:pt x="38" y="3"/>
                  <a:pt x="38" y="4"/>
                </a:cubicBezTo>
                <a:cubicBezTo>
                  <a:pt x="38" y="25"/>
                  <a:pt x="38" y="25"/>
                  <a:pt x="38" y="25"/>
                </a:cubicBezTo>
                <a:cubicBezTo>
                  <a:pt x="38" y="26"/>
                  <a:pt x="37" y="26"/>
                  <a:pt x="37" y="27"/>
                </a:cubicBezTo>
                <a:cubicBezTo>
                  <a:pt x="36" y="28"/>
                  <a:pt x="35" y="28"/>
                  <a:pt x="34" y="28"/>
                </a:cubicBezTo>
                <a:cubicBezTo>
                  <a:pt x="4" y="28"/>
                  <a:pt x="4" y="28"/>
                  <a:pt x="4" y="28"/>
                </a:cubicBezTo>
                <a:cubicBezTo>
                  <a:pt x="3" y="28"/>
                  <a:pt x="2" y="28"/>
                  <a:pt x="1" y="27"/>
                </a:cubicBezTo>
                <a:cubicBezTo>
                  <a:pt x="0" y="26"/>
                  <a:pt x="0" y="26"/>
                  <a:pt x="0" y="25"/>
                </a:cubicBezTo>
                <a:cubicBezTo>
                  <a:pt x="0" y="4"/>
                  <a:pt x="0" y="4"/>
                  <a:pt x="0" y="4"/>
                </a:cubicBezTo>
                <a:cubicBezTo>
                  <a:pt x="0" y="3"/>
                  <a:pt x="0" y="2"/>
                  <a:pt x="1" y="1"/>
                </a:cubicBezTo>
                <a:cubicBezTo>
                  <a:pt x="2" y="0"/>
                  <a:pt x="3" y="0"/>
                  <a:pt x="4" y="0"/>
                </a:cubicBezTo>
                <a:lnTo>
                  <a:pt x="34" y="0"/>
                </a:lnTo>
                <a:close/>
                <a:moveTo>
                  <a:pt x="34" y="4"/>
                </a:moveTo>
                <a:cubicBezTo>
                  <a:pt x="4" y="4"/>
                  <a:pt x="4" y="4"/>
                  <a:pt x="4" y="4"/>
                </a:cubicBezTo>
                <a:cubicBezTo>
                  <a:pt x="4" y="7"/>
                  <a:pt x="4" y="7"/>
                  <a:pt x="4" y="7"/>
                </a:cubicBezTo>
                <a:cubicBezTo>
                  <a:pt x="5" y="8"/>
                  <a:pt x="9" y="10"/>
                  <a:pt x="13" y="14"/>
                </a:cubicBezTo>
                <a:cubicBezTo>
                  <a:pt x="14" y="15"/>
                  <a:pt x="14" y="15"/>
                  <a:pt x="14" y="15"/>
                </a:cubicBezTo>
                <a:cubicBezTo>
                  <a:pt x="15" y="16"/>
                  <a:pt x="16" y="16"/>
                  <a:pt x="16" y="17"/>
                </a:cubicBezTo>
                <a:cubicBezTo>
                  <a:pt x="17" y="17"/>
                  <a:pt x="18" y="18"/>
                  <a:pt x="19" y="18"/>
                </a:cubicBezTo>
                <a:cubicBezTo>
                  <a:pt x="19" y="18"/>
                  <a:pt x="20" y="17"/>
                  <a:pt x="21" y="17"/>
                </a:cubicBezTo>
                <a:cubicBezTo>
                  <a:pt x="22" y="16"/>
                  <a:pt x="23" y="16"/>
                  <a:pt x="24" y="15"/>
                </a:cubicBezTo>
                <a:cubicBezTo>
                  <a:pt x="24" y="14"/>
                  <a:pt x="24" y="14"/>
                  <a:pt x="24" y="14"/>
                </a:cubicBezTo>
                <a:cubicBezTo>
                  <a:pt x="29" y="11"/>
                  <a:pt x="32" y="8"/>
                  <a:pt x="34" y="7"/>
                </a:cubicBezTo>
                <a:lnTo>
                  <a:pt x="34" y="4"/>
                </a:lnTo>
                <a:close/>
                <a:moveTo>
                  <a:pt x="4" y="25"/>
                </a:moveTo>
                <a:cubicBezTo>
                  <a:pt x="34" y="25"/>
                  <a:pt x="34" y="25"/>
                  <a:pt x="34" y="25"/>
                </a:cubicBezTo>
                <a:cubicBezTo>
                  <a:pt x="34" y="11"/>
                  <a:pt x="34" y="11"/>
                  <a:pt x="34" y="11"/>
                </a:cubicBezTo>
                <a:cubicBezTo>
                  <a:pt x="26" y="18"/>
                  <a:pt x="26" y="18"/>
                  <a:pt x="26" y="18"/>
                </a:cubicBezTo>
                <a:cubicBezTo>
                  <a:pt x="24" y="19"/>
                  <a:pt x="23" y="19"/>
                  <a:pt x="23" y="20"/>
                </a:cubicBezTo>
                <a:cubicBezTo>
                  <a:pt x="21" y="21"/>
                  <a:pt x="20" y="21"/>
                  <a:pt x="19" y="21"/>
                </a:cubicBezTo>
                <a:cubicBezTo>
                  <a:pt x="18" y="21"/>
                  <a:pt x="16" y="21"/>
                  <a:pt x="15" y="20"/>
                </a:cubicBezTo>
                <a:cubicBezTo>
                  <a:pt x="14" y="19"/>
                  <a:pt x="13" y="19"/>
                  <a:pt x="12" y="18"/>
                </a:cubicBezTo>
                <a:cubicBezTo>
                  <a:pt x="4" y="11"/>
                  <a:pt x="4" y="11"/>
                  <a:pt x="4" y="11"/>
                </a:cubicBezTo>
                <a:lnTo>
                  <a:pt x="4" y="2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9" name="Freeform 9"/>
          <p:cNvSpPr>
            <a:spLocks/>
          </p:cNvSpPr>
          <p:nvPr userDrawn="1"/>
        </p:nvSpPr>
        <p:spPr bwMode="auto">
          <a:xfrm>
            <a:off x="7127339" y="5657037"/>
            <a:ext cx="76941" cy="155805"/>
          </a:xfrm>
          <a:custGeom>
            <a:avLst/>
            <a:gdLst>
              <a:gd name="T0" fmla="*/ 5 w 19"/>
              <a:gd name="T1" fmla="*/ 21 h 38"/>
              <a:gd name="T2" fmla="*/ 0 w 19"/>
              <a:gd name="T3" fmla="*/ 21 h 38"/>
              <a:gd name="T4" fmla="*/ 0 w 19"/>
              <a:gd name="T5" fmla="*/ 14 h 38"/>
              <a:gd name="T6" fmla="*/ 5 w 19"/>
              <a:gd name="T7" fmla="*/ 14 h 38"/>
              <a:gd name="T8" fmla="*/ 5 w 19"/>
              <a:gd name="T9" fmla="*/ 9 h 38"/>
              <a:gd name="T10" fmla="*/ 8 w 19"/>
              <a:gd name="T11" fmla="*/ 3 h 38"/>
              <a:gd name="T12" fmla="*/ 14 w 19"/>
              <a:gd name="T13" fmla="*/ 0 h 38"/>
              <a:gd name="T14" fmla="*/ 19 w 19"/>
              <a:gd name="T15" fmla="*/ 1 h 38"/>
              <a:gd name="T16" fmla="*/ 19 w 19"/>
              <a:gd name="T17" fmla="*/ 7 h 38"/>
              <a:gd name="T18" fmla="*/ 15 w 19"/>
              <a:gd name="T19" fmla="*/ 7 h 38"/>
              <a:gd name="T20" fmla="*/ 13 w 19"/>
              <a:gd name="T21" fmla="*/ 7 h 38"/>
              <a:gd name="T22" fmla="*/ 12 w 19"/>
              <a:gd name="T23" fmla="*/ 10 h 38"/>
              <a:gd name="T24" fmla="*/ 12 w 19"/>
              <a:gd name="T25" fmla="*/ 14 h 38"/>
              <a:gd name="T26" fmla="*/ 18 w 19"/>
              <a:gd name="T27" fmla="*/ 14 h 38"/>
              <a:gd name="T28" fmla="*/ 17 w 19"/>
              <a:gd name="T29" fmla="*/ 21 h 38"/>
              <a:gd name="T30" fmla="*/ 12 w 19"/>
              <a:gd name="T31" fmla="*/ 21 h 38"/>
              <a:gd name="T32" fmla="*/ 12 w 19"/>
              <a:gd name="T33" fmla="*/ 38 h 38"/>
              <a:gd name="T34" fmla="*/ 5 w 19"/>
              <a:gd name="T35" fmla="*/ 38 h 38"/>
              <a:gd name="T36" fmla="*/ 5 w 19"/>
              <a:gd name="T37" fmla="*/ 2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 h="38">
                <a:moveTo>
                  <a:pt x="5" y="21"/>
                </a:moveTo>
                <a:cubicBezTo>
                  <a:pt x="0" y="21"/>
                  <a:pt x="0" y="21"/>
                  <a:pt x="0" y="21"/>
                </a:cubicBezTo>
                <a:cubicBezTo>
                  <a:pt x="0" y="14"/>
                  <a:pt x="0" y="14"/>
                  <a:pt x="0" y="14"/>
                </a:cubicBezTo>
                <a:cubicBezTo>
                  <a:pt x="5" y="14"/>
                  <a:pt x="5" y="14"/>
                  <a:pt x="5" y="14"/>
                </a:cubicBezTo>
                <a:cubicBezTo>
                  <a:pt x="5" y="9"/>
                  <a:pt x="5" y="9"/>
                  <a:pt x="5" y="9"/>
                </a:cubicBezTo>
                <a:cubicBezTo>
                  <a:pt x="5" y="6"/>
                  <a:pt x="6" y="4"/>
                  <a:pt x="8" y="3"/>
                </a:cubicBezTo>
                <a:cubicBezTo>
                  <a:pt x="9" y="1"/>
                  <a:pt x="11" y="0"/>
                  <a:pt x="14" y="0"/>
                </a:cubicBezTo>
                <a:cubicBezTo>
                  <a:pt x="16" y="0"/>
                  <a:pt x="18" y="0"/>
                  <a:pt x="19" y="1"/>
                </a:cubicBezTo>
                <a:cubicBezTo>
                  <a:pt x="19" y="7"/>
                  <a:pt x="19" y="7"/>
                  <a:pt x="19" y="7"/>
                </a:cubicBezTo>
                <a:cubicBezTo>
                  <a:pt x="15" y="7"/>
                  <a:pt x="15" y="7"/>
                  <a:pt x="15" y="7"/>
                </a:cubicBezTo>
                <a:cubicBezTo>
                  <a:pt x="14" y="7"/>
                  <a:pt x="13" y="7"/>
                  <a:pt x="13" y="7"/>
                </a:cubicBezTo>
                <a:cubicBezTo>
                  <a:pt x="12" y="8"/>
                  <a:pt x="12" y="9"/>
                  <a:pt x="12" y="10"/>
                </a:cubicBezTo>
                <a:cubicBezTo>
                  <a:pt x="12" y="14"/>
                  <a:pt x="12" y="14"/>
                  <a:pt x="12" y="14"/>
                </a:cubicBezTo>
                <a:cubicBezTo>
                  <a:pt x="18" y="14"/>
                  <a:pt x="18" y="14"/>
                  <a:pt x="18" y="14"/>
                </a:cubicBezTo>
                <a:cubicBezTo>
                  <a:pt x="17" y="21"/>
                  <a:pt x="17" y="21"/>
                  <a:pt x="17" y="21"/>
                </a:cubicBezTo>
                <a:cubicBezTo>
                  <a:pt x="12" y="21"/>
                  <a:pt x="12" y="21"/>
                  <a:pt x="12" y="21"/>
                </a:cubicBezTo>
                <a:cubicBezTo>
                  <a:pt x="12" y="38"/>
                  <a:pt x="12" y="38"/>
                  <a:pt x="12" y="38"/>
                </a:cubicBezTo>
                <a:cubicBezTo>
                  <a:pt x="5" y="38"/>
                  <a:pt x="5" y="38"/>
                  <a:pt x="5" y="38"/>
                </a:cubicBezTo>
                <a:lnTo>
                  <a:pt x="5" y="21"/>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0" name="Freeform 10"/>
          <p:cNvSpPr>
            <a:spLocks/>
          </p:cNvSpPr>
          <p:nvPr userDrawn="1"/>
        </p:nvSpPr>
        <p:spPr bwMode="auto">
          <a:xfrm>
            <a:off x="7383166" y="5674349"/>
            <a:ext cx="150034" cy="121182"/>
          </a:xfrm>
          <a:custGeom>
            <a:avLst/>
            <a:gdLst>
              <a:gd name="T0" fmla="*/ 33 w 37"/>
              <a:gd name="T1" fmla="*/ 8 h 30"/>
              <a:gd name="T2" fmla="*/ 31 w 37"/>
              <a:gd name="T3" fmla="*/ 19 h 30"/>
              <a:gd name="T4" fmla="*/ 24 w 37"/>
              <a:gd name="T5" fmla="*/ 27 h 30"/>
              <a:gd name="T6" fmla="*/ 12 w 37"/>
              <a:gd name="T7" fmla="*/ 30 h 30"/>
              <a:gd name="T8" fmla="*/ 0 w 37"/>
              <a:gd name="T9" fmla="*/ 27 h 30"/>
              <a:gd name="T10" fmla="*/ 2 w 37"/>
              <a:gd name="T11" fmla="*/ 27 h 30"/>
              <a:gd name="T12" fmla="*/ 11 w 37"/>
              <a:gd name="T13" fmla="*/ 24 h 30"/>
              <a:gd name="T14" fmla="*/ 7 w 37"/>
              <a:gd name="T15" fmla="*/ 22 h 30"/>
              <a:gd name="T16" fmla="*/ 4 w 37"/>
              <a:gd name="T17" fmla="*/ 18 h 30"/>
              <a:gd name="T18" fmla="*/ 5 w 37"/>
              <a:gd name="T19" fmla="*/ 18 h 30"/>
              <a:gd name="T20" fmla="*/ 7 w 37"/>
              <a:gd name="T21" fmla="*/ 18 h 30"/>
              <a:gd name="T22" fmla="*/ 3 w 37"/>
              <a:gd name="T23" fmla="*/ 15 h 30"/>
              <a:gd name="T24" fmla="*/ 1 w 37"/>
              <a:gd name="T25" fmla="*/ 11 h 30"/>
              <a:gd name="T26" fmla="*/ 1 w 37"/>
              <a:gd name="T27" fmla="*/ 10 h 30"/>
              <a:gd name="T28" fmla="*/ 5 w 37"/>
              <a:gd name="T29" fmla="*/ 12 h 30"/>
              <a:gd name="T30" fmla="*/ 2 w 37"/>
              <a:gd name="T31" fmla="*/ 9 h 30"/>
              <a:gd name="T32" fmla="*/ 1 w 37"/>
              <a:gd name="T33" fmla="*/ 5 h 30"/>
              <a:gd name="T34" fmla="*/ 2 w 37"/>
              <a:gd name="T35" fmla="*/ 1 h 30"/>
              <a:gd name="T36" fmla="*/ 9 w 37"/>
              <a:gd name="T37" fmla="*/ 7 h 30"/>
              <a:gd name="T38" fmla="*/ 18 w 37"/>
              <a:gd name="T39" fmla="*/ 9 h 30"/>
              <a:gd name="T40" fmla="*/ 18 w 37"/>
              <a:gd name="T41" fmla="*/ 8 h 30"/>
              <a:gd name="T42" fmla="*/ 19 w 37"/>
              <a:gd name="T43" fmla="*/ 4 h 30"/>
              <a:gd name="T44" fmla="*/ 22 w 37"/>
              <a:gd name="T45" fmla="*/ 1 h 30"/>
              <a:gd name="T46" fmla="*/ 26 w 37"/>
              <a:gd name="T47" fmla="*/ 0 h 30"/>
              <a:gd name="T48" fmla="*/ 29 w 37"/>
              <a:gd name="T49" fmla="*/ 0 h 30"/>
              <a:gd name="T50" fmla="*/ 31 w 37"/>
              <a:gd name="T51" fmla="*/ 2 h 30"/>
              <a:gd name="T52" fmla="*/ 36 w 37"/>
              <a:gd name="T53" fmla="*/ 0 h 30"/>
              <a:gd name="T54" fmla="*/ 33 w 37"/>
              <a:gd name="T55" fmla="*/ 5 h 30"/>
              <a:gd name="T56" fmla="*/ 37 w 37"/>
              <a:gd name="T57" fmla="*/ 3 h 30"/>
              <a:gd name="T58" fmla="*/ 33 w 37"/>
              <a:gd name="T59" fmla="*/ 7 h 30"/>
              <a:gd name="T60" fmla="*/ 33 w 37"/>
              <a:gd name="T61" fmla="*/ 8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 h="30">
                <a:moveTo>
                  <a:pt x="33" y="8"/>
                </a:moveTo>
                <a:cubicBezTo>
                  <a:pt x="33" y="12"/>
                  <a:pt x="33" y="15"/>
                  <a:pt x="31" y="19"/>
                </a:cubicBezTo>
                <a:cubicBezTo>
                  <a:pt x="29" y="22"/>
                  <a:pt x="27" y="25"/>
                  <a:pt x="24" y="27"/>
                </a:cubicBezTo>
                <a:cubicBezTo>
                  <a:pt x="20" y="29"/>
                  <a:pt x="16" y="30"/>
                  <a:pt x="12" y="30"/>
                </a:cubicBezTo>
                <a:cubicBezTo>
                  <a:pt x="7" y="30"/>
                  <a:pt x="3" y="29"/>
                  <a:pt x="0" y="27"/>
                </a:cubicBezTo>
                <a:cubicBezTo>
                  <a:pt x="0" y="27"/>
                  <a:pt x="1" y="27"/>
                  <a:pt x="2" y="27"/>
                </a:cubicBezTo>
                <a:cubicBezTo>
                  <a:pt x="5" y="27"/>
                  <a:pt x="8" y="26"/>
                  <a:pt x="11" y="24"/>
                </a:cubicBezTo>
                <a:cubicBezTo>
                  <a:pt x="10" y="24"/>
                  <a:pt x="8" y="23"/>
                  <a:pt x="7" y="22"/>
                </a:cubicBezTo>
                <a:cubicBezTo>
                  <a:pt x="5" y="21"/>
                  <a:pt x="5" y="20"/>
                  <a:pt x="4" y="18"/>
                </a:cubicBezTo>
                <a:cubicBezTo>
                  <a:pt x="5" y="18"/>
                  <a:pt x="5" y="18"/>
                  <a:pt x="5" y="18"/>
                </a:cubicBezTo>
                <a:cubicBezTo>
                  <a:pt x="6" y="18"/>
                  <a:pt x="7" y="18"/>
                  <a:pt x="7" y="18"/>
                </a:cubicBezTo>
                <a:cubicBezTo>
                  <a:pt x="6" y="18"/>
                  <a:pt x="4" y="17"/>
                  <a:pt x="3" y="15"/>
                </a:cubicBezTo>
                <a:cubicBezTo>
                  <a:pt x="2" y="14"/>
                  <a:pt x="1" y="12"/>
                  <a:pt x="1" y="11"/>
                </a:cubicBezTo>
                <a:cubicBezTo>
                  <a:pt x="1" y="10"/>
                  <a:pt x="1" y="10"/>
                  <a:pt x="1" y="10"/>
                </a:cubicBezTo>
                <a:cubicBezTo>
                  <a:pt x="2" y="11"/>
                  <a:pt x="4" y="11"/>
                  <a:pt x="5" y="12"/>
                </a:cubicBezTo>
                <a:cubicBezTo>
                  <a:pt x="4" y="11"/>
                  <a:pt x="3" y="10"/>
                  <a:pt x="2" y="9"/>
                </a:cubicBezTo>
                <a:cubicBezTo>
                  <a:pt x="2" y="8"/>
                  <a:pt x="1" y="6"/>
                  <a:pt x="1" y="5"/>
                </a:cubicBezTo>
                <a:cubicBezTo>
                  <a:pt x="1" y="4"/>
                  <a:pt x="2" y="2"/>
                  <a:pt x="2" y="1"/>
                </a:cubicBezTo>
                <a:cubicBezTo>
                  <a:pt x="4" y="4"/>
                  <a:pt x="7" y="6"/>
                  <a:pt x="9" y="7"/>
                </a:cubicBezTo>
                <a:cubicBezTo>
                  <a:pt x="12" y="8"/>
                  <a:pt x="15" y="9"/>
                  <a:pt x="18" y="9"/>
                </a:cubicBezTo>
                <a:cubicBezTo>
                  <a:pt x="18" y="9"/>
                  <a:pt x="18" y="8"/>
                  <a:pt x="18" y="8"/>
                </a:cubicBezTo>
                <a:cubicBezTo>
                  <a:pt x="18" y="6"/>
                  <a:pt x="18" y="5"/>
                  <a:pt x="19" y="4"/>
                </a:cubicBezTo>
                <a:cubicBezTo>
                  <a:pt x="20" y="2"/>
                  <a:pt x="21" y="2"/>
                  <a:pt x="22" y="1"/>
                </a:cubicBezTo>
                <a:cubicBezTo>
                  <a:pt x="23" y="0"/>
                  <a:pt x="24" y="0"/>
                  <a:pt x="26" y="0"/>
                </a:cubicBezTo>
                <a:cubicBezTo>
                  <a:pt x="27" y="0"/>
                  <a:pt x="28" y="0"/>
                  <a:pt x="29" y="0"/>
                </a:cubicBezTo>
                <a:cubicBezTo>
                  <a:pt x="30" y="1"/>
                  <a:pt x="31" y="1"/>
                  <a:pt x="31" y="2"/>
                </a:cubicBezTo>
                <a:cubicBezTo>
                  <a:pt x="33" y="2"/>
                  <a:pt x="35" y="1"/>
                  <a:pt x="36" y="0"/>
                </a:cubicBezTo>
                <a:cubicBezTo>
                  <a:pt x="36" y="2"/>
                  <a:pt x="35" y="4"/>
                  <a:pt x="33" y="5"/>
                </a:cubicBezTo>
                <a:cubicBezTo>
                  <a:pt x="34" y="4"/>
                  <a:pt x="36" y="4"/>
                  <a:pt x="37" y="3"/>
                </a:cubicBezTo>
                <a:cubicBezTo>
                  <a:pt x="36" y="5"/>
                  <a:pt x="35" y="6"/>
                  <a:pt x="33" y="7"/>
                </a:cubicBezTo>
                <a:cubicBezTo>
                  <a:pt x="33" y="8"/>
                  <a:pt x="33" y="8"/>
                  <a:pt x="33" y="8"/>
                </a:cubicBez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 name="Freeform 8"/>
          <p:cNvSpPr>
            <a:spLocks noEditPoints="1"/>
          </p:cNvSpPr>
          <p:nvPr userDrawn="1"/>
        </p:nvSpPr>
        <p:spPr bwMode="auto">
          <a:xfrm>
            <a:off x="9313415" y="5657038"/>
            <a:ext cx="153881" cy="113488"/>
          </a:xfrm>
          <a:custGeom>
            <a:avLst/>
            <a:gdLst>
              <a:gd name="T0" fmla="*/ 34 w 38"/>
              <a:gd name="T1" fmla="*/ 0 h 28"/>
              <a:gd name="T2" fmla="*/ 37 w 38"/>
              <a:gd name="T3" fmla="*/ 1 h 28"/>
              <a:gd name="T4" fmla="*/ 38 w 38"/>
              <a:gd name="T5" fmla="*/ 4 h 28"/>
              <a:gd name="T6" fmla="*/ 38 w 38"/>
              <a:gd name="T7" fmla="*/ 25 h 28"/>
              <a:gd name="T8" fmla="*/ 37 w 38"/>
              <a:gd name="T9" fmla="*/ 27 h 28"/>
              <a:gd name="T10" fmla="*/ 34 w 38"/>
              <a:gd name="T11" fmla="*/ 28 h 28"/>
              <a:gd name="T12" fmla="*/ 4 w 38"/>
              <a:gd name="T13" fmla="*/ 28 h 28"/>
              <a:gd name="T14" fmla="*/ 1 w 38"/>
              <a:gd name="T15" fmla="*/ 27 h 28"/>
              <a:gd name="T16" fmla="*/ 0 w 38"/>
              <a:gd name="T17" fmla="*/ 25 h 28"/>
              <a:gd name="T18" fmla="*/ 0 w 38"/>
              <a:gd name="T19" fmla="*/ 4 h 28"/>
              <a:gd name="T20" fmla="*/ 1 w 38"/>
              <a:gd name="T21" fmla="*/ 1 h 28"/>
              <a:gd name="T22" fmla="*/ 4 w 38"/>
              <a:gd name="T23" fmla="*/ 0 h 28"/>
              <a:gd name="T24" fmla="*/ 34 w 38"/>
              <a:gd name="T25" fmla="*/ 0 h 28"/>
              <a:gd name="T26" fmla="*/ 34 w 38"/>
              <a:gd name="T27" fmla="*/ 4 h 28"/>
              <a:gd name="T28" fmla="*/ 4 w 38"/>
              <a:gd name="T29" fmla="*/ 4 h 28"/>
              <a:gd name="T30" fmla="*/ 4 w 38"/>
              <a:gd name="T31" fmla="*/ 7 h 28"/>
              <a:gd name="T32" fmla="*/ 13 w 38"/>
              <a:gd name="T33" fmla="*/ 14 h 28"/>
              <a:gd name="T34" fmla="*/ 14 w 38"/>
              <a:gd name="T35" fmla="*/ 15 h 28"/>
              <a:gd name="T36" fmla="*/ 16 w 38"/>
              <a:gd name="T37" fmla="*/ 17 h 28"/>
              <a:gd name="T38" fmla="*/ 19 w 38"/>
              <a:gd name="T39" fmla="*/ 18 h 28"/>
              <a:gd name="T40" fmla="*/ 21 w 38"/>
              <a:gd name="T41" fmla="*/ 17 h 28"/>
              <a:gd name="T42" fmla="*/ 24 w 38"/>
              <a:gd name="T43" fmla="*/ 15 h 28"/>
              <a:gd name="T44" fmla="*/ 24 w 38"/>
              <a:gd name="T45" fmla="*/ 14 h 28"/>
              <a:gd name="T46" fmla="*/ 34 w 38"/>
              <a:gd name="T47" fmla="*/ 7 h 28"/>
              <a:gd name="T48" fmla="*/ 34 w 38"/>
              <a:gd name="T49" fmla="*/ 4 h 28"/>
              <a:gd name="T50" fmla="*/ 4 w 38"/>
              <a:gd name="T51" fmla="*/ 25 h 28"/>
              <a:gd name="T52" fmla="*/ 34 w 38"/>
              <a:gd name="T53" fmla="*/ 25 h 28"/>
              <a:gd name="T54" fmla="*/ 34 w 38"/>
              <a:gd name="T55" fmla="*/ 11 h 28"/>
              <a:gd name="T56" fmla="*/ 26 w 38"/>
              <a:gd name="T57" fmla="*/ 18 h 28"/>
              <a:gd name="T58" fmla="*/ 23 w 38"/>
              <a:gd name="T59" fmla="*/ 20 h 28"/>
              <a:gd name="T60" fmla="*/ 19 w 38"/>
              <a:gd name="T61" fmla="*/ 21 h 28"/>
              <a:gd name="T62" fmla="*/ 15 w 38"/>
              <a:gd name="T63" fmla="*/ 20 h 28"/>
              <a:gd name="T64" fmla="*/ 12 w 38"/>
              <a:gd name="T65" fmla="*/ 18 h 28"/>
              <a:gd name="T66" fmla="*/ 4 w 38"/>
              <a:gd name="T67" fmla="*/ 11 h 28"/>
              <a:gd name="T68" fmla="*/ 4 w 38"/>
              <a:gd name="T69" fmla="*/ 2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8" h="28">
                <a:moveTo>
                  <a:pt x="34" y="0"/>
                </a:moveTo>
                <a:cubicBezTo>
                  <a:pt x="35" y="0"/>
                  <a:pt x="36" y="0"/>
                  <a:pt x="37" y="1"/>
                </a:cubicBezTo>
                <a:cubicBezTo>
                  <a:pt x="37" y="2"/>
                  <a:pt x="38" y="3"/>
                  <a:pt x="38" y="4"/>
                </a:cubicBezTo>
                <a:cubicBezTo>
                  <a:pt x="38" y="25"/>
                  <a:pt x="38" y="25"/>
                  <a:pt x="38" y="25"/>
                </a:cubicBezTo>
                <a:cubicBezTo>
                  <a:pt x="38" y="26"/>
                  <a:pt x="37" y="26"/>
                  <a:pt x="37" y="27"/>
                </a:cubicBezTo>
                <a:cubicBezTo>
                  <a:pt x="36" y="28"/>
                  <a:pt x="35" y="28"/>
                  <a:pt x="34" y="28"/>
                </a:cubicBezTo>
                <a:cubicBezTo>
                  <a:pt x="4" y="28"/>
                  <a:pt x="4" y="28"/>
                  <a:pt x="4" y="28"/>
                </a:cubicBezTo>
                <a:cubicBezTo>
                  <a:pt x="3" y="28"/>
                  <a:pt x="2" y="28"/>
                  <a:pt x="1" y="27"/>
                </a:cubicBezTo>
                <a:cubicBezTo>
                  <a:pt x="0" y="26"/>
                  <a:pt x="0" y="26"/>
                  <a:pt x="0" y="25"/>
                </a:cubicBezTo>
                <a:cubicBezTo>
                  <a:pt x="0" y="4"/>
                  <a:pt x="0" y="4"/>
                  <a:pt x="0" y="4"/>
                </a:cubicBezTo>
                <a:cubicBezTo>
                  <a:pt x="0" y="3"/>
                  <a:pt x="0" y="2"/>
                  <a:pt x="1" y="1"/>
                </a:cubicBezTo>
                <a:cubicBezTo>
                  <a:pt x="2" y="0"/>
                  <a:pt x="3" y="0"/>
                  <a:pt x="4" y="0"/>
                </a:cubicBezTo>
                <a:lnTo>
                  <a:pt x="34" y="0"/>
                </a:lnTo>
                <a:close/>
                <a:moveTo>
                  <a:pt x="34" y="4"/>
                </a:moveTo>
                <a:cubicBezTo>
                  <a:pt x="4" y="4"/>
                  <a:pt x="4" y="4"/>
                  <a:pt x="4" y="4"/>
                </a:cubicBezTo>
                <a:cubicBezTo>
                  <a:pt x="4" y="7"/>
                  <a:pt x="4" y="7"/>
                  <a:pt x="4" y="7"/>
                </a:cubicBezTo>
                <a:cubicBezTo>
                  <a:pt x="5" y="8"/>
                  <a:pt x="9" y="10"/>
                  <a:pt x="13" y="14"/>
                </a:cubicBezTo>
                <a:cubicBezTo>
                  <a:pt x="14" y="15"/>
                  <a:pt x="14" y="15"/>
                  <a:pt x="14" y="15"/>
                </a:cubicBezTo>
                <a:cubicBezTo>
                  <a:pt x="15" y="16"/>
                  <a:pt x="16" y="16"/>
                  <a:pt x="16" y="17"/>
                </a:cubicBezTo>
                <a:cubicBezTo>
                  <a:pt x="17" y="17"/>
                  <a:pt x="18" y="18"/>
                  <a:pt x="19" y="18"/>
                </a:cubicBezTo>
                <a:cubicBezTo>
                  <a:pt x="19" y="18"/>
                  <a:pt x="20" y="17"/>
                  <a:pt x="21" y="17"/>
                </a:cubicBezTo>
                <a:cubicBezTo>
                  <a:pt x="22" y="16"/>
                  <a:pt x="23" y="16"/>
                  <a:pt x="24" y="15"/>
                </a:cubicBezTo>
                <a:cubicBezTo>
                  <a:pt x="24" y="14"/>
                  <a:pt x="24" y="14"/>
                  <a:pt x="24" y="14"/>
                </a:cubicBezTo>
                <a:cubicBezTo>
                  <a:pt x="29" y="11"/>
                  <a:pt x="32" y="8"/>
                  <a:pt x="34" y="7"/>
                </a:cubicBezTo>
                <a:lnTo>
                  <a:pt x="34" y="4"/>
                </a:lnTo>
                <a:close/>
                <a:moveTo>
                  <a:pt x="4" y="25"/>
                </a:moveTo>
                <a:cubicBezTo>
                  <a:pt x="34" y="25"/>
                  <a:pt x="34" y="25"/>
                  <a:pt x="34" y="25"/>
                </a:cubicBezTo>
                <a:cubicBezTo>
                  <a:pt x="34" y="11"/>
                  <a:pt x="34" y="11"/>
                  <a:pt x="34" y="11"/>
                </a:cubicBezTo>
                <a:cubicBezTo>
                  <a:pt x="26" y="18"/>
                  <a:pt x="26" y="18"/>
                  <a:pt x="26" y="18"/>
                </a:cubicBezTo>
                <a:cubicBezTo>
                  <a:pt x="24" y="19"/>
                  <a:pt x="23" y="19"/>
                  <a:pt x="23" y="20"/>
                </a:cubicBezTo>
                <a:cubicBezTo>
                  <a:pt x="21" y="21"/>
                  <a:pt x="20" y="21"/>
                  <a:pt x="19" y="21"/>
                </a:cubicBezTo>
                <a:cubicBezTo>
                  <a:pt x="18" y="21"/>
                  <a:pt x="16" y="21"/>
                  <a:pt x="15" y="20"/>
                </a:cubicBezTo>
                <a:cubicBezTo>
                  <a:pt x="14" y="19"/>
                  <a:pt x="13" y="19"/>
                  <a:pt x="12" y="18"/>
                </a:cubicBezTo>
                <a:cubicBezTo>
                  <a:pt x="4" y="11"/>
                  <a:pt x="4" y="11"/>
                  <a:pt x="4" y="11"/>
                </a:cubicBezTo>
                <a:lnTo>
                  <a:pt x="4" y="2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2" name="Freeform 9"/>
          <p:cNvSpPr>
            <a:spLocks/>
          </p:cNvSpPr>
          <p:nvPr userDrawn="1"/>
        </p:nvSpPr>
        <p:spPr bwMode="auto">
          <a:xfrm>
            <a:off x="9646184" y="5635879"/>
            <a:ext cx="76941" cy="155805"/>
          </a:xfrm>
          <a:custGeom>
            <a:avLst/>
            <a:gdLst>
              <a:gd name="T0" fmla="*/ 5 w 19"/>
              <a:gd name="T1" fmla="*/ 21 h 38"/>
              <a:gd name="T2" fmla="*/ 0 w 19"/>
              <a:gd name="T3" fmla="*/ 21 h 38"/>
              <a:gd name="T4" fmla="*/ 0 w 19"/>
              <a:gd name="T5" fmla="*/ 14 h 38"/>
              <a:gd name="T6" fmla="*/ 5 w 19"/>
              <a:gd name="T7" fmla="*/ 14 h 38"/>
              <a:gd name="T8" fmla="*/ 5 w 19"/>
              <a:gd name="T9" fmla="*/ 9 h 38"/>
              <a:gd name="T10" fmla="*/ 8 w 19"/>
              <a:gd name="T11" fmla="*/ 3 h 38"/>
              <a:gd name="T12" fmla="*/ 14 w 19"/>
              <a:gd name="T13" fmla="*/ 0 h 38"/>
              <a:gd name="T14" fmla="*/ 19 w 19"/>
              <a:gd name="T15" fmla="*/ 1 h 38"/>
              <a:gd name="T16" fmla="*/ 19 w 19"/>
              <a:gd name="T17" fmla="*/ 7 h 38"/>
              <a:gd name="T18" fmla="*/ 15 w 19"/>
              <a:gd name="T19" fmla="*/ 7 h 38"/>
              <a:gd name="T20" fmla="*/ 13 w 19"/>
              <a:gd name="T21" fmla="*/ 7 h 38"/>
              <a:gd name="T22" fmla="*/ 12 w 19"/>
              <a:gd name="T23" fmla="*/ 10 h 38"/>
              <a:gd name="T24" fmla="*/ 12 w 19"/>
              <a:gd name="T25" fmla="*/ 14 h 38"/>
              <a:gd name="T26" fmla="*/ 18 w 19"/>
              <a:gd name="T27" fmla="*/ 14 h 38"/>
              <a:gd name="T28" fmla="*/ 17 w 19"/>
              <a:gd name="T29" fmla="*/ 21 h 38"/>
              <a:gd name="T30" fmla="*/ 12 w 19"/>
              <a:gd name="T31" fmla="*/ 21 h 38"/>
              <a:gd name="T32" fmla="*/ 12 w 19"/>
              <a:gd name="T33" fmla="*/ 38 h 38"/>
              <a:gd name="T34" fmla="*/ 5 w 19"/>
              <a:gd name="T35" fmla="*/ 38 h 38"/>
              <a:gd name="T36" fmla="*/ 5 w 19"/>
              <a:gd name="T37" fmla="*/ 2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 h="38">
                <a:moveTo>
                  <a:pt x="5" y="21"/>
                </a:moveTo>
                <a:cubicBezTo>
                  <a:pt x="0" y="21"/>
                  <a:pt x="0" y="21"/>
                  <a:pt x="0" y="21"/>
                </a:cubicBezTo>
                <a:cubicBezTo>
                  <a:pt x="0" y="14"/>
                  <a:pt x="0" y="14"/>
                  <a:pt x="0" y="14"/>
                </a:cubicBezTo>
                <a:cubicBezTo>
                  <a:pt x="5" y="14"/>
                  <a:pt x="5" y="14"/>
                  <a:pt x="5" y="14"/>
                </a:cubicBezTo>
                <a:cubicBezTo>
                  <a:pt x="5" y="9"/>
                  <a:pt x="5" y="9"/>
                  <a:pt x="5" y="9"/>
                </a:cubicBezTo>
                <a:cubicBezTo>
                  <a:pt x="5" y="6"/>
                  <a:pt x="6" y="4"/>
                  <a:pt x="8" y="3"/>
                </a:cubicBezTo>
                <a:cubicBezTo>
                  <a:pt x="9" y="1"/>
                  <a:pt x="11" y="0"/>
                  <a:pt x="14" y="0"/>
                </a:cubicBezTo>
                <a:cubicBezTo>
                  <a:pt x="16" y="0"/>
                  <a:pt x="18" y="0"/>
                  <a:pt x="19" y="1"/>
                </a:cubicBezTo>
                <a:cubicBezTo>
                  <a:pt x="19" y="7"/>
                  <a:pt x="19" y="7"/>
                  <a:pt x="19" y="7"/>
                </a:cubicBezTo>
                <a:cubicBezTo>
                  <a:pt x="15" y="7"/>
                  <a:pt x="15" y="7"/>
                  <a:pt x="15" y="7"/>
                </a:cubicBezTo>
                <a:cubicBezTo>
                  <a:pt x="14" y="7"/>
                  <a:pt x="13" y="7"/>
                  <a:pt x="13" y="7"/>
                </a:cubicBezTo>
                <a:cubicBezTo>
                  <a:pt x="12" y="8"/>
                  <a:pt x="12" y="9"/>
                  <a:pt x="12" y="10"/>
                </a:cubicBezTo>
                <a:cubicBezTo>
                  <a:pt x="12" y="14"/>
                  <a:pt x="12" y="14"/>
                  <a:pt x="12" y="14"/>
                </a:cubicBezTo>
                <a:cubicBezTo>
                  <a:pt x="18" y="14"/>
                  <a:pt x="18" y="14"/>
                  <a:pt x="18" y="14"/>
                </a:cubicBezTo>
                <a:cubicBezTo>
                  <a:pt x="17" y="21"/>
                  <a:pt x="17" y="21"/>
                  <a:pt x="17" y="21"/>
                </a:cubicBezTo>
                <a:cubicBezTo>
                  <a:pt x="12" y="21"/>
                  <a:pt x="12" y="21"/>
                  <a:pt x="12" y="21"/>
                </a:cubicBezTo>
                <a:cubicBezTo>
                  <a:pt x="12" y="38"/>
                  <a:pt x="12" y="38"/>
                  <a:pt x="12" y="38"/>
                </a:cubicBezTo>
                <a:cubicBezTo>
                  <a:pt x="5" y="38"/>
                  <a:pt x="5" y="38"/>
                  <a:pt x="5" y="38"/>
                </a:cubicBezTo>
                <a:lnTo>
                  <a:pt x="5" y="21"/>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 name="Freeform 10"/>
          <p:cNvSpPr>
            <a:spLocks/>
          </p:cNvSpPr>
          <p:nvPr userDrawn="1"/>
        </p:nvSpPr>
        <p:spPr bwMode="auto">
          <a:xfrm>
            <a:off x="9902011" y="5653191"/>
            <a:ext cx="150034" cy="121182"/>
          </a:xfrm>
          <a:custGeom>
            <a:avLst/>
            <a:gdLst>
              <a:gd name="T0" fmla="*/ 33 w 37"/>
              <a:gd name="T1" fmla="*/ 8 h 30"/>
              <a:gd name="T2" fmla="*/ 31 w 37"/>
              <a:gd name="T3" fmla="*/ 19 h 30"/>
              <a:gd name="T4" fmla="*/ 24 w 37"/>
              <a:gd name="T5" fmla="*/ 27 h 30"/>
              <a:gd name="T6" fmla="*/ 12 w 37"/>
              <a:gd name="T7" fmla="*/ 30 h 30"/>
              <a:gd name="T8" fmla="*/ 0 w 37"/>
              <a:gd name="T9" fmla="*/ 27 h 30"/>
              <a:gd name="T10" fmla="*/ 2 w 37"/>
              <a:gd name="T11" fmla="*/ 27 h 30"/>
              <a:gd name="T12" fmla="*/ 11 w 37"/>
              <a:gd name="T13" fmla="*/ 24 h 30"/>
              <a:gd name="T14" fmla="*/ 7 w 37"/>
              <a:gd name="T15" fmla="*/ 22 h 30"/>
              <a:gd name="T16" fmla="*/ 4 w 37"/>
              <a:gd name="T17" fmla="*/ 18 h 30"/>
              <a:gd name="T18" fmla="*/ 5 w 37"/>
              <a:gd name="T19" fmla="*/ 18 h 30"/>
              <a:gd name="T20" fmla="*/ 7 w 37"/>
              <a:gd name="T21" fmla="*/ 18 h 30"/>
              <a:gd name="T22" fmla="*/ 3 w 37"/>
              <a:gd name="T23" fmla="*/ 15 h 30"/>
              <a:gd name="T24" fmla="*/ 1 w 37"/>
              <a:gd name="T25" fmla="*/ 11 h 30"/>
              <a:gd name="T26" fmla="*/ 1 w 37"/>
              <a:gd name="T27" fmla="*/ 10 h 30"/>
              <a:gd name="T28" fmla="*/ 5 w 37"/>
              <a:gd name="T29" fmla="*/ 12 h 30"/>
              <a:gd name="T30" fmla="*/ 2 w 37"/>
              <a:gd name="T31" fmla="*/ 9 h 30"/>
              <a:gd name="T32" fmla="*/ 1 w 37"/>
              <a:gd name="T33" fmla="*/ 5 h 30"/>
              <a:gd name="T34" fmla="*/ 2 w 37"/>
              <a:gd name="T35" fmla="*/ 1 h 30"/>
              <a:gd name="T36" fmla="*/ 9 w 37"/>
              <a:gd name="T37" fmla="*/ 7 h 30"/>
              <a:gd name="T38" fmla="*/ 18 w 37"/>
              <a:gd name="T39" fmla="*/ 9 h 30"/>
              <a:gd name="T40" fmla="*/ 18 w 37"/>
              <a:gd name="T41" fmla="*/ 8 h 30"/>
              <a:gd name="T42" fmla="*/ 19 w 37"/>
              <a:gd name="T43" fmla="*/ 4 h 30"/>
              <a:gd name="T44" fmla="*/ 22 w 37"/>
              <a:gd name="T45" fmla="*/ 1 h 30"/>
              <a:gd name="T46" fmla="*/ 26 w 37"/>
              <a:gd name="T47" fmla="*/ 0 h 30"/>
              <a:gd name="T48" fmla="*/ 29 w 37"/>
              <a:gd name="T49" fmla="*/ 0 h 30"/>
              <a:gd name="T50" fmla="*/ 31 w 37"/>
              <a:gd name="T51" fmla="*/ 2 h 30"/>
              <a:gd name="T52" fmla="*/ 36 w 37"/>
              <a:gd name="T53" fmla="*/ 0 h 30"/>
              <a:gd name="T54" fmla="*/ 33 w 37"/>
              <a:gd name="T55" fmla="*/ 5 h 30"/>
              <a:gd name="T56" fmla="*/ 37 w 37"/>
              <a:gd name="T57" fmla="*/ 3 h 30"/>
              <a:gd name="T58" fmla="*/ 33 w 37"/>
              <a:gd name="T59" fmla="*/ 7 h 30"/>
              <a:gd name="T60" fmla="*/ 33 w 37"/>
              <a:gd name="T61" fmla="*/ 8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 h="30">
                <a:moveTo>
                  <a:pt x="33" y="8"/>
                </a:moveTo>
                <a:cubicBezTo>
                  <a:pt x="33" y="12"/>
                  <a:pt x="33" y="15"/>
                  <a:pt x="31" y="19"/>
                </a:cubicBezTo>
                <a:cubicBezTo>
                  <a:pt x="29" y="22"/>
                  <a:pt x="27" y="25"/>
                  <a:pt x="24" y="27"/>
                </a:cubicBezTo>
                <a:cubicBezTo>
                  <a:pt x="20" y="29"/>
                  <a:pt x="16" y="30"/>
                  <a:pt x="12" y="30"/>
                </a:cubicBezTo>
                <a:cubicBezTo>
                  <a:pt x="7" y="30"/>
                  <a:pt x="3" y="29"/>
                  <a:pt x="0" y="27"/>
                </a:cubicBezTo>
                <a:cubicBezTo>
                  <a:pt x="0" y="27"/>
                  <a:pt x="1" y="27"/>
                  <a:pt x="2" y="27"/>
                </a:cubicBezTo>
                <a:cubicBezTo>
                  <a:pt x="5" y="27"/>
                  <a:pt x="8" y="26"/>
                  <a:pt x="11" y="24"/>
                </a:cubicBezTo>
                <a:cubicBezTo>
                  <a:pt x="10" y="24"/>
                  <a:pt x="8" y="23"/>
                  <a:pt x="7" y="22"/>
                </a:cubicBezTo>
                <a:cubicBezTo>
                  <a:pt x="5" y="21"/>
                  <a:pt x="5" y="20"/>
                  <a:pt x="4" y="18"/>
                </a:cubicBezTo>
                <a:cubicBezTo>
                  <a:pt x="5" y="18"/>
                  <a:pt x="5" y="18"/>
                  <a:pt x="5" y="18"/>
                </a:cubicBezTo>
                <a:cubicBezTo>
                  <a:pt x="6" y="18"/>
                  <a:pt x="7" y="18"/>
                  <a:pt x="7" y="18"/>
                </a:cubicBezTo>
                <a:cubicBezTo>
                  <a:pt x="6" y="18"/>
                  <a:pt x="4" y="17"/>
                  <a:pt x="3" y="15"/>
                </a:cubicBezTo>
                <a:cubicBezTo>
                  <a:pt x="2" y="14"/>
                  <a:pt x="1" y="12"/>
                  <a:pt x="1" y="11"/>
                </a:cubicBezTo>
                <a:cubicBezTo>
                  <a:pt x="1" y="10"/>
                  <a:pt x="1" y="10"/>
                  <a:pt x="1" y="10"/>
                </a:cubicBezTo>
                <a:cubicBezTo>
                  <a:pt x="2" y="11"/>
                  <a:pt x="4" y="11"/>
                  <a:pt x="5" y="12"/>
                </a:cubicBezTo>
                <a:cubicBezTo>
                  <a:pt x="4" y="11"/>
                  <a:pt x="3" y="10"/>
                  <a:pt x="2" y="9"/>
                </a:cubicBezTo>
                <a:cubicBezTo>
                  <a:pt x="2" y="8"/>
                  <a:pt x="1" y="6"/>
                  <a:pt x="1" y="5"/>
                </a:cubicBezTo>
                <a:cubicBezTo>
                  <a:pt x="1" y="4"/>
                  <a:pt x="2" y="2"/>
                  <a:pt x="2" y="1"/>
                </a:cubicBezTo>
                <a:cubicBezTo>
                  <a:pt x="4" y="4"/>
                  <a:pt x="7" y="6"/>
                  <a:pt x="9" y="7"/>
                </a:cubicBezTo>
                <a:cubicBezTo>
                  <a:pt x="12" y="8"/>
                  <a:pt x="15" y="9"/>
                  <a:pt x="18" y="9"/>
                </a:cubicBezTo>
                <a:cubicBezTo>
                  <a:pt x="18" y="9"/>
                  <a:pt x="18" y="8"/>
                  <a:pt x="18" y="8"/>
                </a:cubicBezTo>
                <a:cubicBezTo>
                  <a:pt x="18" y="6"/>
                  <a:pt x="18" y="5"/>
                  <a:pt x="19" y="4"/>
                </a:cubicBezTo>
                <a:cubicBezTo>
                  <a:pt x="20" y="2"/>
                  <a:pt x="21" y="2"/>
                  <a:pt x="22" y="1"/>
                </a:cubicBezTo>
                <a:cubicBezTo>
                  <a:pt x="23" y="0"/>
                  <a:pt x="24" y="0"/>
                  <a:pt x="26" y="0"/>
                </a:cubicBezTo>
                <a:cubicBezTo>
                  <a:pt x="27" y="0"/>
                  <a:pt x="28" y="0"/>
                  <a:pt x="29" y="0"/>
                </a:cubicBezTo>
                <a:cubicBezTo>
                  <a:pt x="30" y="1"/>
                  <a:pt x="31" y="1"/>
                  <a:pt x="31" y="2"/>
                </a:cubicBezTo>
                <a:cubicBezTo>
                  <a:pt x="33" y="2"/>
                  <a:pt x="35" y="1"/>
                  <a:pt x="36" y="0"/>
                </a:cubicBezTo>
                <a:cubicBezTo>
                  <a:pt x="36" y="2"/>
                  <a:pt x="35" y="4"/>
                  <a:pt x="33" y="5"/>
                </a:cubicBezTo>
                <a:cubicBezTo>
                  <a:pt x="34" y="4"/>
                  <a:pt x="36" y="4"/>
                  <a:pt x="37" y="3"/>
                </a:cubicBezTo>
                <a:cubicBezTo>
                  <a:pt x="36" y="5"/>
                  <a:pt x="35" y="6"/>
                  <a:pt x="33" y="7"/>
                </a:cubicBezTo>
                <a:cubicBezTo>
                  <a:pt x="33" y="8"/>
                  <a:pt x="33" y="8"/>
                  <a:pt x="33" y="8"/>
                </a:cubicBez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44" name="Picture 43"/>
          <p:cNvPicPr>
            <a:picLocks noChangeAspect="1"/>
          </p:cNvPicPr>
          <p:nvPr userDrawn="1"/>
        </p:nvPicPr>
        <p:blipFill rotWithShape="1">
          <a:blip r:embed="rId2" cstate="print">
            <a:extLst>
              <a:ext uri="{28A0092B-C50C-407E-A947-70E740481C1C}">
                <a14:useLocalDpi xmlns:a14="http://schemas.microsoft.com/office/drawing/2010/main" val="0"/>
              </a:ext>
            </a:extLst>
          </a:blip>
          <a:srcRect l="44496" r="37016"/>
          <a:stretch/>
        </p:blipFill>
        <p:spPr>
          <a:xfrm>
            <a:off x="11474331" y="6349437"/>
            <a:ext cx="340467" cy="396752"/>
          </a:xfrm>
          <a:prstGeom prst="rect">
            <a:avLst/>
          </a:prstGeom>
        </p:spPr>
      </p:pic>
    </p:spTree>
    <p:extLst>
      <p:ext uri="{BB962C8B-B14F-4D97-AF65-F5344CB8AC3E}">
        <p14:creationId xmlns:p14="http://schemas.microsoft.com/office/powerpoint/2010/main" val="3407399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meline">
    <p:spTree>
      <p:nvGrpSpPr>
        <p:cNvPr id="1" name=""/>
        <p:cNvGrpSpPr/>
        <p:nvPr/>
      </p:nvGrpSpPr>
      <p:grpSpPr>
        <a:xfrm>
          <a:off x="0" y="0"/>
          <a:ext cx="0" cy="0"/>
          <a:chOff x="0" y="0"/>
          <a:chExt cx="0" cy="0"/>
        </a:xfrm>
      </p:grpSpPr>
      <p:sp>
        <p:nvSpPr>
          <p:cNvPr id="7" name="Freeform 5"/>
          <p:cNvSpPr>
            <a:spLocks/>
          </p:cNvSpPr>
          <p:nvPr/>
        </p:nvSpPr>
        <p:spPr bwMode="auto">
          <a:xfrm>
            <a:off x="4763" y="4764"/>
            <a:ext cx="12174536" cy="1291773"/>
          </a:xfrm>
          <a:custGeom>
            <a:avLst/>
            <a:gdLst>
              <a:gd name="T0" fmla="*/ 170 w 3000"/>
              <a:gd name="T1" fmla="*/ 589 h 589"/>
              <a:gd name="T2" fmla="*/ 2830 w 3000"/>
              <a:gd name="T3" fmla="*/ 589 h 589"/>
              <a:gd name="T4" fmla="*/ 3000 w 3000"/>
              <a:gd name="T5" fmla="*/ 419 h 589"/>
              <a:gd name="T6" fmla="*/ 3000 w 3000"/>
              <a:gd name="T7" fmla="*/ 0 h 589"/>
              <a:gd name="T8" fmla="*/ 0 w 3000"/>
              <a:gd name="T9" fmla="*/ 0 h 589"/>
              <a:gd name="T10" fmla="*/ 0 w 3000"/>
              <a:gd name="T11" fmla="*/ 419 h 589"/>
              <a:gd name="T12" fmla="*/ 170 w 3000"/>
              <a:gd name="T13" fmla="*/ 589 h 589"/>
            </a:gdLst>
            <a:ahLst/>
            <a:cxnLst>
              <a:cxn ang="0">
                <a:pos x="T0" y="T1"/>
              </a:cxn>
              <a:cxn ang="0">
                <a:pos x="T2" y="T3"/>
              </a:cxn>
              <a:cxn ang="0">
                <a:pos x="T4" y="T5"/>
              </a:cxn>
              <a:cxn ang="0">
                <a:pos x="T6" y="T7"/>
              </a:cxn>
              <a:cxn ang="0">
                <a:pos x="T8" y="T9"/>
              </a:cxn>
              <a:cxn ang="0">
                <a:pos x="T10" y="T11"/>
              </a:cxn>
              <a:cxn ang="0">
                <a:pos x="T12" y="T13"/>
              </a:cxn>
            </a:cxnLst>
            <a:rect l="0" t="0" r="r" b="b"/>
            <a:pathLst>
              <a:path w="3000" h="589">
                <a:moveTo>
                  <a:pt x="170" y="589"/>
                </a:moveTo>
                <a:cubicBezTo>
                  <a:pt x="2830" y="589"/>
                  <a:pt x="2830" y="589"/>
                  <a:pt x="2830" y="589"/>
                </a:cubicBezTo>
                <a:cubicBezTo>
                  <a:pt x="2924" y="589"/>
                  <a:pt x="3000" y="513"/>
                  <a:pt x="3000" y="419"/>
                </a:cubicBezTo>
                <a:cubicBezTo>
                  <a:pt x="3000" y="0"/>
                  <a:pt x="3000" y="0"/>
                  <a:pt x="3000" y="0"/>
                </a:cubicBezTo>
                <a:cubicBezTo>
                  <a:pt x="0" y="0"/>
                  <a:pt x="0" y="0"/>
                  <a:pt x="0" y="0"/>
                </a:cubicBezTo>
                <a:cubicBezTo>
                  <a:pt x="0" y="419"/>
                  <a:pt x="0" y="419"/>
                  <a:pt x="0" y="419"/>
                </a:cubicBezTo>
                <a:cubicBezTo>
                  <a:pt x="0" y="513"/>
                  <a:pt x="76" y="589"/>
                  <a:pt x="170" y="589"/>
                </a:cubicBezTo>
                <a:close/>
              </a:path>
            </a:pathLst>
          </a:custGeom>
          <a:solidFill>
            <a:srgbClr val="F9DD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 name="Freeform 6"/>
          <p:cNvSpPr>
            <a:spLocks/>
          </p:cNvSpPr>
          <p:nvPr/>
        </p:nvSpPr>
        <p:spPr bwMode="auto">
          <a:xfrm>
            <a:off x="7926388" y="3442031"/>
            <a:ext cx="3416300" cy="750888"/>
          </a:xfrm>
          <a:custGeom>
            <a:avLst/>
            <a:gdLst>
              <a:gd name="T0" fmla="*/ 842 w 842"/>
              <a:gd name="T1" fmla="*/ 185 h 185"/>
              <a:gd name="T2" fmla="*/ 0 w 842"/>
              <a:gd name="T3" fmla="*/ 185 h 185"/>
              <a:gd name="T4" fmla="*/ 0 w 842"/>
              <a:gd name="T5" fmla="*/ 0 h 185"/>
              <a:gd name="T6" fmla="*/ 788 w 842"/>
              <a:gd name="T7" fmla="*/ 0 h 185"/>
              <a:gd name="T8" fmla="*/ 842 w 842"/>
              <a:gd name="T9" fmla="*/ 53 h 185"/>
              <a:gd name="T10" fmla="*/ 842 w 842"/>
              <a:gd name="T11" fmla="*/ 185 h 185"/>
            </a:gdLst>
            <a:ahLst/>
            <a:cxnLst>
              <a:cxn ang="0">
                <a:pos x="T0" y="T1"/>
              </a:cxn>
              <a:cxn ang="0">
                <a:pos x="T2" y="T3"/>
              </a:cxn>
              <a:cxn ang="0">
                <a:pos x="T4" y="T5"/>
              </a:cxn>
              <a:cxn ang="0">
                <a:pos x="T6" y="T7"/>
              </a:cxn>
              <a:cxn ang="0">
                <a:pos x="T8" y="T9"/>
              </a:cxn>
              <a:cxn ang="0">
                <a:pos x="T10" y="T11"/>
              </a:cxn>
            </a:cxnLst>
            <a:rect l="0" t="0" r="r" b="b"/>
            <a:pathLst>
              <a:path w="842" h="185">
                <a:moveTo>
                  <a:pt x="842" y="185"/>
                </a:moveTo>
                <a:cubicBezTo>
                  <a:pt x="0" y="185"/>
                  <a:pt x="0" y="185"/>
                  <a:pt x="0" y="185"/>
                </a:cubicBezTo>
                <a:cubicBezTo>
                  <a:pt x="0" y="0"/>
                  <a:pt x="0" y="0"/>
                  <a:pt x="0" y="0"/>
                </a:cubicBezTo>
                <a:cubicBezTo>
                  <a:pt x="788" y="0"/>
                  <a:pt x="788" y="0"/>
                  <a:pt x="788" y="0"/>
                </a:cubicBezTo>
                <a:cubicBezTo>
                  <a:pt x="818" y="0"/>
                  <a:pt x="842" y="24"/>
                  <a:pt x="842" y="53"/>
                </a:cubicBezTo>
                <a:lnTo>
                  <a:pt x="842" y="185"/>
                </a:lnTo>
                <a:close/>
              </a:path>
            </a:pathLst>
          </a:custGeom>
          <a:solidFill>
            <a:schemeClr val="bg1">
              <a:lumMod val="50000"/>
            </a:schemeClr>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9" name="Freeform 7"/>
          <p:cNvSpPr>
            <a:spLocks/>
          </p:cNvSpPr>
          <p:nvPr/>
        </p:nvSpPr>
        <p:spPr bwMode="auto">
          <a:xfrm>
            <a:off x="5337175" y="3442031"/>
            <a:ext cx="3416300" cy="750888"/>
          </a:xfrm>
          <a:custGeom>
            <a:avLst/>
            <a:gdLst>
              <a:gd name="T0" fmla="*/ 842 w 842"/>
              <a:gd name="T1" fmla="*/ 185 h 185"/>
              <a:gd name="T2" fmla="*/ 0 w 842"/>
              <a:gd name="T3" fmla="*/ 185 h 185"/>
              <a:gd name="T4" fmla="*/ 0 w 842"/>
              <a:gd name="T5" fmla="*/ 0 h 185"/>
              <a:gd name="T6" fmla="*/ 788 w 842"/>
              <a:gd name="T7" fmla="*/ 0 h 185"/>
              <a:gd name="T8" fmla="*/ 842 w 842"/>
              <a:gd name="T9" fmla="*/ 53 h 185"/>
              <a:gd name="T10" fmla="*/ 842 w 842"/>
              <a:gd name="T11" fmla="*/ 185 h 185"/>
            </a:gdLst>
            <a:ahLst/>
            <a:cxnLst>
              <a:cxn ang="0">
                <a:pos x="T0" y="T1"/>
              </a:cxn>
              <a:cxn ang="0">
                <a:pos x="T2" y="T3"/>
              </a:cxn>
              <a:cxn ang="0">
                <a:pos x="T4" y="T5"/>
              </a:cxn>
              <a:cxn ang="0">
                <a:pos x="T6" y="T7"/>
              </a:cxn>
              <a:cxn ang="0">
                <a:pos x="T8" y="T9"/>
              </a:cxn>
              <a:cxn ang="0">
                <a:pos x="T10" y="T11"/>
              </a:cxn>
            </a:cxnLst>
            <a:rect l="0" t="0" r="r" b="b"/>
            <a:pathLst>
              <a:path w="842" h="185">
                <a:moveTo>
                  <a:pt x="842" y="185"/>
                </a:moveTo>
                <a:cubicBezTo>
                  <a:pt x="0" y="185"/>
                  <a:pt x="0" y="185"/>
                  <a:pt x="0" y="185"/>
                </a:cubicBezTo>
                <a:cubicBezTo>
                  <a:pt x="0" y="0"/>
                  <a:pt x="0" y="0"/>
                  <a:pt x="0" y="0"/>
                </a:cubicBezTo>
                <a:cubicBezTo>
                  <a:pt x="788" y="0"/>
                  <a:pt x="788" y="0"/>
                  <a:pt x="788" y="0"/>
                </a:cubicBezTo>
                <a:cubicBezTo>
                  <a:pt x="818" y="0"/>
                  <a:pt x="842" y="24"/>
                  <a:pt x="842" y="53"/>
                </a:cubicBezTo>
                <a:lnTo>
                  <a:pt x="842" y="185"/>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10" name="Freeform 8"/>
          <p:cNvSpPr>
            <a:spLocks/>
          </p:cNvSpPr>
          <p:nvPr/>
        </p:nvSpPr>
        <p:spPr bwMode="auto">
          <a:xfrm>
            <a:off x="2747963" y="3442031"/>
            <a:ext cx="3416300" cy="750888"/>
          </a:xfrm>
          <a:custGeom>
            <a:avLst/>
            <a:gdLst>
              <a:gd name="T0" fmla="*/ 842 w 842"/>
              <a:gd name="T1" fmla="*/ 185 h 185"/>
              <a:gd name="T2" fmla="*/ 0 w 842"/>
              <a:gd name="T3" fmla="*/ 185 h 185"/>
              <a:gd name="T4" fmla="*/ 0 w 842"/>
              <a:gd name="T5" fmla="*/ 0 h 185"/>
              <a:gd name="T6" fmla="*/ 789 w 842"/>
              <a:gd name="T7" fmla="*/ 0 h 185"/>
              <a:gd name="T8" fmla="*/ 842 w 842"/>
              <a:gd name="T9" fmla="*/ 53 h 185"/>
              <a:gd name="T10" fmla="*/ 842 w 842"/>
              <a:gd name="T11" fmla="*/ 185 h 185"/>
            </a:gdLst>
            <a:ahLst/>
            <a:cxnLst>
              <a:cxn ang="0">
                <a:pos x="T0" y="T1"/>
              </a:cxn>
              <a:cxn ang="0">
                <a:pos x="T2" y="T3"/>
              </a:cxn>
              <a:cxn ang="0">
                <a:pos x="T4" y="T5"/>
              </a:cxn>
              <a:cxn ang="0">
                <a:pos x="T6" y="T7"/>
              </a:cxn>
              <a:cxn ang="0">
                <a:pos x="T8" y="T9"/>
              </a:cxn>
              <a:cxn ang="0">
                <a:pos x="T10" y="T11"/>
              </a:cxn>
            </a:cxnLst>
            <a:rect l="0" t="0" r="r" b="b"/>
            <a:pathLst>
              <a:path w="842" h="185">
                <a:moveTo>
                  <a:pt x="842" y="185"/>
                </a:moveTo>
                <a:cubicBezTo>
                  <a:pt x="0" y="185"/>
                  <a:pt x="0" y="185"/>
                  <a:pt x="0" y="185"/>
                </a:cubicBezTo>
                <a:cubicBezTo>
                  <a:pt x="0" y="0"/>
                  <a:pt x="0" y="0"/>
                  <a:pt x="0" y="0"/>
                </a:cubicBezTo>
                <a:cubicBezTo>
                  <a:pt x="789" y="0"/>
                  <a:pt x="789" y="0"/>
                  <a:pt x="789" y="0"/>
                </a:cubicBezTo>
                <a:cubicBezTo>
                  <a:pt x="818" y="0"/>
                  <a:pt x="842" y="24"/>
                  <a:pt x="842" y="53"/>
                </a:cubicBezTo>
                <a:lnTo>
                  <a:pt x="842" y="185"/>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11" name="Freeform 9"/>
          <p:cNvSpPr>
            <a:spLocks/>
          </p:cNvSpPr>
          <p:nvPr/>
        </p:nvSpPr>
        <p:spPr bwMode="auto">
          <a:xfrm>
            <a:off x="998538" y="3442031"/>
            <a:ext cx="2581275" cy="750888"/>
          </a:xfrm>
          <a:custGeom>
            <a:avLst/>
            <a:gdLst>
              <a:gd name="T0" fmla="*/ 636 w 636"/>
              <a:gd name="T1" fmla="*/ 185 h 185"/>
              <a:gd name="T2" fmla="*/ 0 w 636"/>
              <a:gd name="T3" fmla="*/ 185 h 185"/>
              <a:gd name="T4" fmla="*/ 0 w 636"/>
              <a:gd name="T5" fmla="*/ 0 h 185"/>
              <a:gd name="T6" fmla="*/ 582 w 636"/>
              <a:gd name="T7" fmla="*/ 0 h 185"/>
              <a:gd name="T8" fmla="*/ 636 w 636"/>
              <a:gd name="T9" fmla="*/ 53 h 185"/>
              <a:gd name="T10" fmla="*/ 636 w 636"/>
              <a:gd name="T11" fmla="*/ 185 h 185"/>
            </a:gdLst>
            <a:ahLst/>
            <a:cxnLst>
              <a:cxn ang="0">
                <a:pos x="T0" y="T1"/>
              </a:cxn>
              <a:cxn ang="0">
                <a:pos x="T2" y="T3"/>
              </a:cxn>
              <a:cxn ang="0">
                <a:pos x="T4" y="T5"/>
              </a:cxn>
              <a:cxn ang="0">
                <a:pos x="T6" y="T7"/>
              </a:cxn>
              <a:cxn ang="0">
                <a:pos x="T8" y="T9"/>
              </a:cxn>
              <a:cxn ang="0">
                <a:pos x="T10" y="T11"/>
              </a:cxn>
            </a:cxnLst>
            <a:rect l="0" t="0" r="r" b="b"/>
            <a:pathLst>
              <a:path w="636" h="185">
                <a:moveTo>
                  <a:pt x="636" y="185"/>
                </a:moveTo>
                <a:cubicBezTo>
                  <a:pt x="0" y="185"/>
                  <a:pt x="0" y="185"/>
                  <a:pt x="0" y="185"/>
                </a:cubicBezTo>
                <a:cubicBezTo>
                  <a:pt x="0" y="0"/>
                  <a:pt x="0" y="0"/>
                  <a:pt x="0" y="0"/>
                </a:cubicBezTo>
                <a:cubicBezTo>
                  <a:pt x="582" y="0"/>
                  <a:pt x="582" y="0"/>
                  <a:pt x="582" y="0"/>
                </a:cubicBezTo>
                <a:cubicBezTo>
                  <a:pt x="612" y="0"/>
                  <a:pt x="636" y="24"/>
                  <a:pt x="636" y="53"/>
                </a:cubicBezTo>
                <a:lnTo>
                  <a:pt x="636" y="185"/>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12" name="Freeform 10"/>
          <p:cNvSpPr>
            <a:spLocks/>
          </p:cNvSpPr>
          <p:nvPr/>
        </p:nvSpPr>
        <p:spPr bwMode="auto">
          <a:xfrm>
            <a:off x="1951630" y="4764"/>
            <a:ext cx="10240370" cy="1291773"/>
          </a:xfrm>
          <a:custGeom>
            <a:avLst/>
            <a:gdLst>
              <a:gd name="T0" fmla="*/ 170 w 2670"/>
              <a:gd name="T1" fmla="*/ 589 h 589"/>
              <a:gd name="T2" fmla="*/ 2500 w 2670"/>
              <a:gd name="T3" fmla="*/ 589 h 589"/>
              <a:gd name="T4" fmla="*/ 2670 w 2670"/>
              <a:gd name="T5" fmla="*/ 419 h 589"/>
              <a:gd name="T6" fmla="*/ 2670 w 2670"/>
              <a:gd name="T7" fmla="*/ 0 h 589"/>
              <a:gd name="T8" fmla="*/ 0 w 2670"/>
              <a:gd name="T9" fmla="*/ 0 h 589"/>
              <a:gd name="T10" fmla="*/ 0 w 2670"/>
              <a:gd name="T11" fmla="*/ 419 h 589"/>
              <a:gd name="T12" fmla="*/ 170 w 2670"/>
              <a:gd name="T13" fmla="*/ 589 h 589"/>
            </a:gdLst>
            <a:ahLst/>
            <a:cxnLst>
              <a:cxn ang="0">
                <a:pos x="T0" y="T1"/>
              </a:cxn>
              <a:cxn ang="0">
                <a:pos x="T2" y="T3"/>
              </a:cxn>
              <a:cxn ang="0">
                <a:pos x="T4" y="T5"/>
              </a:cxn>
              <a:cxn ang="0">
                <a:pos x="T6" y="T7"/>
              </a:cxn>
              <a:cxn ang="0">
                <a:pos x="T8" y="T9"/>
              </a:cxn>
              <a:cxn ang="0">
                <a:pos x="T10" y="T11"/>
              </a:cxn>
              <a:cxn ang="0">
                <a:pos x="T12" y="T13"/>
              </a:cxn>
            </a:cxnLst>
            <a:rect l="0" t="0" r="r" b="b"/>
            <a:pathLst>
              <a:path w="2670" h="589">
                <a:moveTo>
                  <a:pt x="170" y="589"/>
                </a:moveTo>
                <a:cubicBezTo>
                  <a:pt x="2500" y="589"/>
                  <a:pt x="2500" y="589"/>
                  <a:pt x="2500" y="589"/>
                </a:cubicBezTo>
                <a:cubicBezTo>
                  <a:pt x="2594" y="589"/>
                  <a:pt x="2670" y="513"/>
                  <a:pt x="2670" y="419"/>
                </a:cubicBezTo>
                <a:cubicBezTo>
                  <a:pt x="2670" y="0"/>
                  <a:pt x="2670" y="0"/>
                  <a:pt x="2670" y="0"/>
                </a:cubicBezTo>
                <a:cubicBezTo>
                  <a:pt x="0" y="0"/>
                  <a:pt x="0" y="0"/>
                  <a:pt x="0" y="0"/>
                </a:cubicBezTo>
                <a:cubicBezTo>
                  <a:pt x="0" y="419"/>
                  <a:pt x="0" y="419"/>
                  <a:pt x="0" y="419"/>
                </a:cubicBezTo>
                <a:cubicBezTo>
                  <a:pt x="0" y="513"/>
                  <a:pt x="76" y="589"/>
                  <a:pt x="170" y="589"/>
                </a:cubicBezTo>
                <a:close/>
              </a:path>
            </a:pathLst>
          </a:custGeom>
          <a:solidFill>
            <a:srgbClr val="EF53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3" name="Freeform 5"/>
          <p:cNvSpPr>
            <a:spLocks/>
          </p:cNvSpPr>
          <p:nvPr userDrawn="1"/>
        </p:nvSpPr>
        <p:spPr bwMode="auto">
          <a:xfrm>
            <a:off x="4763" y="4764"/>
            <a:ext cx="12174536" cy="1291773"/>
          </a:xfrm>
          <a:custGeom>
            <a:avLst/>
            <a:gdLst>
              <a:gd name="T0" fmla="*/ 170 w 3000"/>
              <a:gd name="T1" fmla="*/ 589 h 589"/>
              <a:gd name="T2" fmla="*/ 2830 w 3000"/>
              <a:gd name="T3" fmla="*/ 589 h 589"/>
              <a:gd name="T4" fmla="*/ 3000 w 3000"/>
              <a:gd name="T5" fmla="*/ 419 h 589"/>
              <a:gd name="T6" fmla="*/ 3000 w 3000"/>
              <a:gd name="T7" fmla="*/ 0 h 589"/>
              <a:gd name="T8" fmla="*/ 0 w 3000"/>
              <a:gd name="T9" fmla="*/ 0 h 589"/>
              <a:gd name="T10" fmla="*/ 0 w 3000"/>
              <a:gd name="T11" fmla="*/ 419 h 589"/>
              <a:gd name="T12" fmla="*/ 170 w 3000"/>
              <a:gd name="T13" fmla="*/ 589 h 589"/>
            </a:gdLst>
            <a:ahLst/>
            <a:cxnLst>
              <a:cxn ang="0">
                <a:pos x="T0" y="T1"/>
              </a:cxn>
              <a:cxn ang="0">
                <a:pos x="T2" y="T3"/>
              </a:cxn>
              <a:cxn ang="0">
                <a:pos x="T4" y="T5"/>
              </a:cxn>
              <a:cxn ang="0">
                <a:pos x="T6" y="T7"/>
              </a:cxn>
              <a:cxn ang="0">
                <a:pos x="T8" y="T9"/>
              </a:cxn>
              <a:cxn ang="0">
                <a:pos x="T10" y="T11"/>
              </a:cxn>
              <a:cxn ang="0">
                <a:pos x="T12" y="T13"/>
              </a:cxn>
            </a:cxnLst>
            <a:rect l="0" t="0" r="r" b="b"/>
            <a:pathLst>
              <a:path w="3000" h="589">
                <a:moveTo>
                  <a:pt x="170" y="589"/>
                </a:moveTo>
                <a:cubicBezTo>
                  <a:pt x="2830" y="589"/>
                  <a:pt x="2830" y="589"/>
                  <a:pt x="2830" y="589"/>
                </a:cubicBezTo>
                <a:cubicBezTo>
                  <a:pt x="2924" y="589"/>
                  <a:pt x="3000" y="513"/>
                  <a:pt x="3000" y="419"/>
                </a:cubicBezTo>
                <a:cubicBezTo>
                  <a:pt x="3000" y="0"/>
                  <a:pt x="3000" y="0"/>
                  <a:pt x="3000" y="0"/>
                </a:cubicBezTo>
                <a:cubicBezTo>
                  <a:pt x="0" y="0"/>
                  <a:pt x="0" y="0"/>
                  <a:pt x="0" y="0"/>
                </a:cubicBezTo>
                <a:cubicBezTo>
                  <a:pt x="0" y="419"/>
                  <a:pt x="0" y="419"/>
                  <a:pt x="0" y="419"/>
                </a:cubicBezTo>
                <a:cubicBezTo>
                  <a:pt x="0" y="513"/>
                  <a:pt x="76" y="589"/>
                  <a:pt x="170" y="589"/>
                </a:cubicBezTo>
                <a:close/>
              </a:path>
            </a:pathLst>
          </a:custGeom>
          <a:solidFill>
            <a:srgbClr val="F4ED2E"/>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14" name="Freeform 6"/>
          <p:cNvSpPr>
            <a:spLocks/>
          </p:cNvSpPr>
          <p:nvPr userDrawn="1"/>
        </p:nvSpPr>
        <p:spPr bwMode="auto">
          <a:xfrm>
            <a:off x="7926388" y="3442031"/>
            <a:ext cx="3416300" cy="750888"/>
          </a:xfrm>
          <a:custGeom>
            <a:avLst/>
            <a:gdLst>
              <a:gd name="T0" fmla="*/ 842 w 842"/>
              <a:gd name="T1" fmla="*/ 185 h 185"/>
              <a:gd name="T2" fmla="*/ 0 w 842"/>
              <a:gd name="T3" fmla="*/ 185 h 185"/>
              <a:gd name="T4" fmla="*/ 0 w 842"/>
              <a:gd name="T5" fmla="*/ 0 h 185"/>
              <a:gd name="T6" fmla="*/ 788 w 842"/>
              <a:gd name="T7" fmla="*/ 0 h 185"/>
              <a:gd name="T8" fmla="*/ 842 w 842"/>
              <a:gd name="T9" fmla="*/ 53 h 185"/>
              <a:gd name="T10" fmla="*/ 842 w 842"/>
              <a:gd name="T11" fmla="*/ 185 h 185"/>
            </a:gdLst>
            <a:ahLst/>
            <a:cxnLst>
              <a:cxn ang="0">
                <a:pos x="T0" y="T1"/>
              </a:cxn>
              <a:cxn ang="0">
                <a:pos x="T2" y="T3"/>
              </a:cxn>
              <a:cxn ang="0">
                <a:pos x="T4" y="T5"/>
              </a:cxn>
              <a:cxn ang="0">
                <a:pos x="T6" y="T7"/>
              </a:cxn>
              <a:cxn ang="0">
                <a:pos x="T8" y="T9"/>
              </a:cxn>
              <a:cxn ang="0">
                <a:pos x="T10" y="T11"/>
              </a:cxn>
            </a:cxnLst>
            <a:rect l="0" t="0" r="r" b="b"/>
            <a:pathLst>
              <a:path w="842" h="185">
                <a:moveTo>
                  <a:pt x="842" y="185"/>
                </a:moveTo>
                <a:cubicBezTo>
                  <a:pt x="0" y="185"/>
                  <a:pt x="0" y="185"/>
                  <a:pt x="0" y="185"/>
                </a:cubicBezTo>
                <a:cubicBezTo>
                  <a:pt x="0" y="0"/>
                  <a:pt x="0" y="0"/>
                  <a:pt x="0" y="0"/>
                </a:cubicBezTo>
                <a:cubicBezTo>
                  <a:pt x="788" y="0"/>
                  <a:pt x="788" y="0"/>
                  <a:pt x="788" y="0"/>
                </a:cubicBezTo>
                <a:cubicBezTo>
                  <a:pt x="818" y="0"/>
                  <a:pt x="842" y="24"/>
                  <a:pt x="842" y="53"/>
                </a:cubicBezTo>
                <a:lnTo>
                  <a:pt x="842" y="185"/>
                </a:lnTo>
                <a:close/>
              </a:path>
            </a:pathLst>
          </a:custGeom>
          <a:solidFill>
            <a:schemeClr val="bg1">
              <a:lumMod val="50000"/>
            </a:schemeClr>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15" name="Freeform 7"/>
          <p:cNvSpPr>
            <a:spLocks/>
          </p:cNvSpPr>
          <p:nvPr userDrawn="1"/>
        </p:nvSpPr>
        <p:spPr bwMode="auto">
          <a:xfrm>
            <a:off x="5337175" y="3442031"/>
            <a:ext cx="3416300" cy="750888"/>
          </a:xfrm>
          <a:custGeom>
            <a:avLst/>
            <a:gdLst>
              <a:gd name="T0" fmla="*/ 842 w 842"/>
              <a:gd name="T1" fmla="*/ 185 h 185"/>
              <a:gd name="T2" fmla="*/ 0 w 842"/>
              <a:gd name="T3" fmla="*/ 185 h 185"/>
              <a:gd name="T4" fmla="*/ 0 w 842"/>
              <a:gd name="T5" fmla="*/ 0 h 185"/>
              <a:gd name="T6" fmla="*/ 788 w 842"/>
              <a:gd name="T7" fmla="*/ 0 h 185"/>
              <a:gd name="T8" fmla="*/ 842 w 842"/>
              <a:gd name="T9" fmla="*/ 53 h 185"/>
              <a:gd name="T10" fmla="*/ 842 w 842"/>
              <a:gd name="T11" fmla="*/ 185 h 185"/>
            </a:gdLst>
            <a:ahLst/>
            <a:cxnLst>
              <a:cxn ang="0">
                <a:pos x="T0" y="T1"/>
              </a:cxn>
              <a:cxn ang="0">
                <a:pos x="T2" y="T3"/>
              </a:cxn>
              <a:cxn ang="0">
                <a:pos x="T4" y="T5"/>
              </a:cxn>
              <a:cxn ang="0">
                <a:pos x="T6" y="T7"/>
              </a:cxn>
              <a:cxn ang="0">
                <a:pos x="T8" y="T9"/>
              </a:cxn>
              <a:cxn ang="0">
                <a:pos x="T10" y="T11"/>
              </a:cxn>
            </a:cxnLst>
            <a:rect l="0" t="0" r="r" b="b"/>
            <a:pathLst>
              <a:path w="842" h="185">
                <a:moveTo>
                  <a:pt x="842" y="185"/>
                </a:moveTo>
                <a:cubicBezTo>
                  <a:pt x="0" y="185"/>
                  <a:pt x="0" y="185"/>
                  <a:pt x="0" y="185"/>
                </a:cubicBezTo>
                <a:cubicBezTo>
                  <a:pt x="0" y="0"/>
                  <a:pt x="0" y="0"/>
                  <a:pt x="0" y="0"/>
                </a:cubicBezTo>
                <a:cubicBezTo>
                  <a:pt x="788" y="0"/>
                  <a:pt x="788" y="0"/>
                  <a:pt x="788" y="0"/>
                </a:cubicBezTo>
                <a:cubicBezTo>
                  <a:pt x="818" y="0"/>
                  <a:pt x="842" y="24"/>
                  <a:pt x="842" y="53"/>
                </a:cubicBezTo>
                <a:lnTo>
                  <a:pt x="842" y="185"/>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16" name="Freeform 8"/>
          <p:cNvSpPr>
            <a:spLocks/>
          </p:cNvSpPr>
          <p:nvPr userDrawn="1"/>
        </p:nvSpPr>
        <p:spPr bwMode="auto">
          <a:xfrm>
            <a:off x="2747963" y="3442031"/>
            <a:ext cx="3416300" cy="750888"/>
          </a:xfrm>
          <a:custGeom>
            <a:avLst/>
            <a:gdLst>
              <a:gd name="T0" fmla="*/ 842 w 842"/>
              <a:gd name="T1" fmla="*/ 185 h 185"/>
              <a:gd name="T2" fmla="*/ 0 w 842"/>
              <a:gd name="T3" fmla="*/ 185 h 185"/>
              <a:gd name="T4" fmla="*/ 0 w 842"/>
              <a:gd name="T5" fmla="*/ 0 h 185"/>
              <a:gd name="T6" fmla="*/ 789 w 842"/>
              <a:gd name="T7" fmla="*/ 0 h 185"/>
              <a:gd name="T8" fmla="*/ 842 w 842"/>
              <a:gd name="T9" fmla="*/ 53 h 185"/>
              <a:gd name="T10" fmla="*/ 842 w 842"/>
              <a:gd name="T11" fmla="*/ 185 h 185"/>
            </a:gdLst>
            <a:ahLst/>
            <a:cxnLst>
              <a:cxn ang="0">
                <a:pos x="T0" y="T1"/>
              </a:cxn>
              <a:cxn ang="0">
                <a:pos x="T2" y="T3"/>
              </a:cxn>
              <a:cxn ang="0">
                <a:pos x="T4" y="T5"/>
              </a:cxn>
              <a:cxn ang="0">
                <a:pos x="T6" y="T7"/>
              </a:cxn>
              <a:cxn ang="0">
                <a:pos x="T8" y="T9"/>
              </a:cxn>
              <a:cxn ang="0">
                <a:pos x="T10" y="T11"/>
              </a:cxn>
            </a:cxnLst>
            <a:rect l="0" t="0" r="r" b="b"/>
            <a:pathLst>
              <a:path w="842" h="185">
                <a:moveTo>
                  <a:pt x="842" y="185"/>
                </a:moveTo>
                <a:cubicBezTo>
                  <a:pt x="0" y="185"/>
                  <a:pt x="0" y="185"/>
                  <a:pt x="0" y="185"/>
                </a:cubicBezTo>
                <a:cubicBezTo>
                  <a:pt x="0" y="0"/>
                  <a:pt x="0" y="0"/>
                  <a:pt x="0" y="0"/>
                </a:cubicBezTo>
                <a:cubicBezTo>
                  <a:pt x="789" y="0"/>
                  <a:pt x="789" y="0"/>
                  <a:pt x="789" y="0"/>
                </a:cubicBezTo>
                <a:cubicBezTo>
                  <a:pt x="818" y="0"/>
                  <a:pt x="842" y="24"/>
                  <a:pt x="842" y="53"/>
                </a:cubicBezTo>
                <a:lnTo>
                  <a:pt x="842" y="185"/>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17" name="Freeform 9"/>
          <p:cNvSpPr>
            <a:spLocks/>
          </p:cNvSpPr>
          <p:nvPr userDrawn="1"/>
        </p:nvSpPr>
        <p:spPr bwMode="auto">
          <a:xfrm>
            <a:off x="998538" y="3442031"/>
            <a:ext cx="2581275" cy="750888"/>
          </a:xfrm>
          <a:custGeom>
            <a:avLst/>
            <a:gdLst>
              <a:gd name="T0" fmla="*/ 636 w 636"/>
              <a:gd name="T1" fmla="*/ 185 h 185"/>
              <a:gd name="T2" fmla="*/ 0 w 636"/>
              <a:gd name="T3" fmla="*/ 185 h 185"/>
              <a:gd name="T4" fmla="*/ 0 w 636"/>
              <a:gd name="T5" fmla="*/ 0 h 185"/>
              <a:gd name="T6" fmla="*/ 582 w 636"/>
              <a:gd name="T7" fmla="*/ 0 h 185"/>
              <a:gd name="T8" fmla="*/ 636 w 636"/>
              <a:gd name="T9" fmla="*/ 53 h 185"/>
              <a:gd name="T10" fmla="*/ 636 w 636"/>
              <a:gd name="T11" fmla="*/ 185 h 185"/>
            </a:gdLst>
            <a:ahLst/>
            <a:cxnLst>
              <a:cxn ang="0">
                <a:pos x="T0" y="T1"/>
              </a:cxn>
              <a:cxn ang="0">
                <a:pos x="T2" y="T3"/>
              </a:cxn>
              <a:cxn ang="0">
                <a:pos x="T4" y="T5"/>
              </a:cxn>
              <a:cxn ang="0">
                <a:pos x="T6" y="T7"/>
              </a:cxn>
              <a:cxn ang="0">
                <a:pos x="T8" y="T9"/>
              </a:cxn>
              <a:cxn ang="0">
                <a:pos x="T10" y="T11"/>
              </a:cxn>
            </a:cxnLst>
            <a:rect l="0" t="0" r="r" b="b"/>
            <a:pathLst>
              <a:path w="636" h="185">
                <a:moveTo>
                  <a:pt x="636" y="185"/>
                </a:moveTo>
                <a:cubicBezTo>
                  <a:pt x="0" y="185"/>
                  <a:pt x="0" y="185"/>
                  <a:pt x="0" y="185"/>
                </a:cubicBezTo>
                <a:cubicBezTo>
                  <a:pt x="0" y="0"/>
                  <a:pt x="0" y="0"/>
                  <a:pt x="0" y="0"/>
                </a:cubicBezTo>
                <a:cubicBezTo>
                  <a:pt x="582" y="0"/>
                  <a:pt x="582" y="0"/>
                  <a:pt x="582" y="0"/>
                </a:cubicBezTo>
                <a:cubicBezTo>
                  <a:pt x="612" y="0"/>
                  <a:pt x="636" y="24"/>
                  <a:pt x="636" y="53"/>
                </a:cubicBezTo>
                <a:lnTo>
                  <a:pt x="636" y="185"/>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18" name="Freeform 10"/>
          <p:cNvSpPr>
            <a:spLocks/>
          </p:cNvSpPr>
          <p:nvPr userDrawn="1"/>
        </p:nvSpPr>
        <p:spPr bwMode="auto">
          <a:xfrm>
            <a:off x="1951630" y="4764"/>
            <a:ext cx="10240370" cy="1291773"/>
          </a:xfrm>
          <a:custGeom>
            <a:avLst/>
            <a:gdLst>
              <a:gd name="T0" fmla="*/ 170 w 2670"/>
              <a:gd name="T1" fmla="*/ 589 h 589"/>
              <a:gd name="T2" fmla="*/ 2500 w 2670"/>
              <a:gd name="T3" fmla="*/ 589 h 589"/>
              <a:gd name="T4" fmla="*/ 2670 w 2670"/>
              <a:gd name="T5" fmla="*/ 419 h 589"/>
              <a:gd name="T6" fmla="*/ 2670 w 2670"/>
              <a:gd name="T7" fmla="*/ 0 h 589"/>
              <a:gd name="T8" fmla="*/ 0 w 2670"/>
              <a:gd name="T9" fmla="*/ 0 h 589"/>
              <a:gd name="T10" fmla="*/ 0 w 2670"/>
              <a:gd name="T11" fmla="*/ 419 h 589"/>
              <a:gd name="T12" fmla="*/ 170 w 2670"/>
              <a:gd name="T13" fmla="*/ 589 h 589"/>
            </a:gdLst>
            <a:ahLst/>
            <a:cxnLst>
              <a:cxn ang="0">
                <a:pos x="T0" y="T1"/>
              </a:cxn>
              <a:cxn ang="0">
                <a:pos x="T2" y="T3"/>
              </a:cxn>
              <a:cxn ang="0">
                <a:pos x="T4" y="T5"/>
              </a:cxn>
              <a:cxn ang="0">
                <a:pos x="T6" y="T7"/>
              </a:cxn>
              <a:cxn ang="0">
                <a:pos x="T8" y="T9"/>
              </a:cxn>
              <a:cxn ang="0">
                <a:pos x="T10" y="T11"/>
              </a:cxn>
              <a:cxn ang="0">
                <a:pos x="T12" y="T13"/>
              </a:cxn>
            </a:cxnLst>
            <a:rect l="0" t="0" r="r" b="b"/>
            <a:pathLst>
              <a:path w="2670" h="589">
                <a:moveTo>
                  <a:pt x="170" y="589"/>
                </a:moveTo>
                <a:cubicBezTo>
                  <a:pt x="2500" y="589"/>
                  <a:pt x="2500" y="589"/>
                  <a:pt x="2500" y="589"/>
                </a:cubicBezTo>
                <a:cubicBezTo>
                  <a:pt x="2594" y="589"/>
                  <a:pt x="2670" y="513"/>
                  <a:pt x="2670" y="419"/>
                </a:cubicBezTo>
                <a:cubicBezTo>
                  <a:pt x="2670" y="0"/>
                  <a:pt x="2670" y="0"/>
                  <a:pt x="2670" y="0"/>
                </a:cubicBezTo>
                <a:cubicBezTo>
                  <a:pt x="0" y="0"/>
                  <a:pt x="0" y="0"/>
                  <a:pt x="0" y="0"/>
                </a:cubicBezTo>
                <a:cubicBezTo>
                  <a:pt x="0" y="419"/>
                  <a:pt x="0" y="419"/>
                  <a:pt x="0" y="419"/>
                </a:cubicBezTo>
                <a:cubicBezTo>
                  <a:pt x="0" y="513"/>
                  <a:pt x="76" y="589"/>
                  <a:pt x="170" y="589"/>
                </a:cubicBezTo>
                <a:close/>
              </a:path>
            </a:pathLst>
          </a:custGeom>
          <a:solidFill>
            <a:srgbClr val="D82A28"/>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19" name="Slide Number Placeholder 5"/>
          <p:cNvSpPr>
            <a:spLocks noGrp="1"/>
          </p:cNvSpPr>
          <p:nvPr>
            <p:ph type="sldNum" sz="quarter" idx="12"/>
          </p:nvPr>
        </p:nvSpPr>
        <p:spPr>
          <a:xfrm>
            <a:off x="10801098" y="6349437"/>
            <a:ext cx="673233" cy="365125"/>
          </a:xfrm>
          <a:prstGeom prst="rect">
            <a:avLst/>
          </a:prstGeom>
        </p:spPr>
        <p:txBody>
          <a:bodyPr/>
          <a:lstStyle>
            <a:lvl1pPr>
              <a:defRPr sz="240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stStyle>
          <a:p>
            <a:fld id="{661E4A8B-BB9C-48A1-A703-18EFA02F632B}" type="slidenum">
              <a:rPr lang="en-CA" smtClean="0"/>
              <a:pPr/>
              <a:t>‹N°›</a:t>
            </a:fld>
            <a:endParaRPr lang="en-CA" dirty="0"/>
          </a:p>
        </p:txBody>
      </p:sp>
      <p:pic>
        <p:nvPicPr>
          <p:cNvPr id="20" name="Picture 19"/>
          <p:cNvPicPr>
            <a:picLocks noChangeAspect="1"/>
          </p:cNvPicPr>
          <p:nvPr userDrawn="1"/>
        </p:nvPicPr>
        <p:blipFill rotWithShape="1">
          <a:blip r:embed="rId2" cstate="print">
            <a:extLst>
              <a:ext uri="{28A0092B-C50C-407E-A947-70E740481C1C}">
                <a14:useLocalDpi xmlns:a14="http://schemas.microsoft.com/office/drawing/2010/main" val="0"/>
              </a:ext>
            </a:extLst>
          </a:blip>
          <a:srcRect l="44496" r="37016"/>
          <a:stretch/>
        </p:blipFill>
        <p:spPr>
          <a:xfrm>
            <a:off x="11474331" y="6349437"/>
            <a:ext cx="340467" cy="396752"/>
          </a:xfrm>
          <a:prstGeom prst="rect">
            <a:avLst/>
          </a:prstGeom>
        </p:spPr>
      </p:pic>
    </p:spTree>
    <p:extLst>
      <p:ext uri="{BB962C8B-B14F-4D97-AF65-F5344CB8AC3E}">
        <p14:creationId xmlns:p14="http://schemas.microsoft.com/office/powerpoint/2010/main" val="1769943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tats">
    <p:spTree>
      <p:nvGrpSpPr>
        <p:cNvPr id="1" name=""/>
        <p:cNvGrpSpPr/>
        <p:nvPr/>
      </p:nvGrpSpPr>
      <p:grpSpPr>
        <a:xfrm>
          <a:off x="0" y="0"/>
          <a:ext cx="0" cy="0"/>
          <a:chOff x="0" y="0"/>
          <a:chExt cx="0" cy="0"/>
        </a:xfrm>
      </p:grpSpPr>
      <p:sp>
        <p:nvSpPr>
          <p:cNvPr id="8" name="Freeform 5"/>
          <p:cNvSpPr>
            <a:spLocks noEditPoints="1"/>
          </p:cNvSpPr>
          <p:nvPr/>
        </p:nvSpPr>
        <p:spPr bwMode="auto">
          <a:xfrm>
            <a:off x="1807810" y="2404371"/>
            <a:ext cx="1747358" cy="1747358"/>
          </a:xfrm>
          <a:custGeom>
            <a:avLst/>
            <a:gdLst>
              <a:gd name="T0" fmla="*/ 245 w 491"/>
              <a:gd name="T1" fmla="*/ 491 h 491"/>
              <a:gd name="T2" fmla="*/ 0 w 491"/>
              <a:gd name="T3" fmla="*/ 245 h 491"/>
              <a:gd name="T4" fmla="*/ 26 w 491"/>
              <a:gd name="T5" fmla="*/ 134 h 491"/>
              <a:gd name="T6" fmla="*/ 97 w 491"/>
              <a:gd name="T7" fmla="*/ 49 h 491"/>
              <a:gd name="T8" fmla="*/ 245 w 491"/>
              <a:gd name="T9" fmla="*/ 0 h 491"/>
              <a:gd name="T10" fmla="*/ 491 w 491"/>
              <a:gd name="T11" fmla="*/ 245 h 491"/>
              <a:gd name="T12" fmla="*/ 245 w 491"/>
              <a:gd name="T13" fmla="*/ 491 h 491"/>
              <a:gd name="T14" fmla="*/ 245 w 491"/>
              <a:gd name="T15" fmla="*/ 24 h 491"/>
              <a:gd name="T16" fmla="*/ 112 w 491"/>
              <a:gd name="T17" fmla="*/ 68 h 491"/>
              <a:gd name="T18" fmla="*/ 24 w 491"/>
              <a:gd name="T19" fmla="*/ 245 h 491"/>
              <a:gd name="T20" fmla="*/ 245 w 491"/>
              <a:gd name="T21" fmla="*/ 467 h 491"/>
              <a:gd name="T22" fmla="*/ 467 w 491"/>
              <a:gd name="T23" fmla="*/ 245 h 491"/>
              <a:gd name="T24" fmla="*/ 245 w 491"/>
              <a:gd name="T25" fmla="*/ 24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1" h="491">
                <a:moveTo>
                  <a:pt x="245" y="491"/>
                </a:moveTo>
                <a:cubicBezTo>
                  <a:pt x="110" y="491"/>
                  <a:pt x="0" y="381"/>
                  <a:pt x="0" y="245"/>
                </a:cubicBezTo>
                <a:cubicBezTo>
                  <a:pt x="0" y="206"/>
                  <a:pt x="9" y="169"/>
                  <a:pt x="26" y="134"/>
                </a:cubicBezTo>
                <a:cubicBezTo>
                  <a:pt x="43" y="101"/>
                  <a:pt x="68" y="71"/>
                  <a:pt x="97" y="49"/>
                </a:cubicBezTo>
                <a:cubicBezTo>
                  <a:pt x="140" y="17"/>
                  <a:pt x="191" y="0"/>
                  <a:pt x="245" y="0"/>
                </a:cubicBezTo>
                <a:cubicBezTo>
                  <a:pt x="381" y="0"/>
                  <a:pt x="491" y="110"/>
                  <a:pt x="491" y="245"/>
                </a:cubicBezTo>
                <a:cubicBezTo>
                  <a:pt x="491" y="381"/>
                  <a:pt x="381" y="491"/>
                  <a:pt x="245" y="491"/>
                </a:cubicBezTo>
                <a:close/>
                <a:moveTo>
                  <a:pt x="245" y="24"/>
                </a:moveTo>
                <a:cubicBezTo>
                  <a:pt x="197" y="24"/>
                  <a:pt x="151" y="39"/>
                  <a:pt x="112" y="68"/>
                </a:cubicBezTo>
                <a:cubicBezTo>
                  <a:pt x="56" y="111"/>
                  <a:pt x="24" y="175"/>
                  <a:pt x="24" y="245"/>
                </a:cubicBezTo>
                <a:cubicBezTo>
                  <a:pt x="24" y="367"/>
                  <a:pt x="123" y="467"/>
                  <a:pt x="245" y="467"/>
                </a:cubicBezTo>
                <a:cubicBezTo>
                  <a:pt x="367" y="467"/>
                  <a:pt x="467" y="367"/>
                  <a:pt x="467" y="245"/>
                </a:cubicBezTo>
                <a:cubicBezTo>
                  <a:pt x="467" y="123"/>
                  <a:pt x="367" y="24"/>
                  <a:pt x="245" y="24"/>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9" name="Freeform 7"/>
          <p:cNvSpPr>
            <a:spLocks/>
          </p:cNvSpPr>
          <p:nvPr/>
        </p:nvSpPr>
        <p:spPr bwMode="auto">
          <a:xfrm>
            <a:off x="1676379" y="2218346"/>
            <a:ext cx="2006850" cy="2008535"/>
          </a:xfrm>
          <a:custGeom>
            <a:avLst/>
            <a:gdLst>
              <a:gd name="T0" fmla="*/ 282 w 564"/>
              <a:gd name="T1" fmla="*/ 564 h 564"/>
              <a:gd name="T2" fmla="*/ 0 w 564"/>
              <a:gd name="T3" fmla="*/ 282 h 564"/>
              <a:gd name="T4" fmla="*/ 42 w 564"/>
              <a:gd name="T5" fmla="*/ 135 h 564"/>
              <a:gd name="T6" fmla="*/ 124 w 564"/>
              <a:gd name="T7" fmla="*/ 186 h 564"/>
              <a:gd name="T8" fmla="*/ 97 w 564"/>
              <a:gd name="T9" fmla="*/ 282 h 564"/>
              <a:gd name="T10" fmla="*/ 282 w 564"/>
              <a:gd name="T11" fmla="*/ 468 h 564"/>
              <a:gd name="T12" fmla="*/ 468 w 564"/>
              <a:gd name="T13" fmla="*/ 282 h 564"/>
              <a:gd name="T14" fmla="*/ 282 w 564"/>
              <a:gd name="T15" fmla="*/ 97 h 564"/>
              <a:gd name="T16" fmla="*/ 282 w 564"/>
              <a:gd name="T17" fmla="*/ 0 h 564"/>
              <a:gd name="T18" fmla="*/ 564 w 564"/>
              <a:gd name="T19" fmla="*/ 282 h 564"/>
              <a:gd name="T20" fmla="*/ 282 w 564"/>
              <a:gd name="T21" fmla="*/ 56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64" h="564">
                <a:moveTo>
                  <a:pt x="282" y="564"/>
                </a:moveTo>
                <a:cubicBezTo>
                  <a:pt x="127" y="564"/>
                  <a:pt x="0" y="438"/>
                  <a:pt x="0" y="282"/>
                </a:cubicBezTo>
                <a:cubicBezTo>
                  <a:pt x="0" y="230"/>
                  <a:pt x="15" y="180"/>
                  <a:pt x="42" y="135"/>
                </a:cubicBezTo>
                <a:cubicBezTo>
                  <a:pt x="124" y="186"/>
                  <a:pt x="124" y="186"/>
                  <a:pt x="124" y="186"/>
                </a:cubicBezTo>
                <a:cubicBezTo>
                  <a:pt x="106" y="215"/>
                  <a:pt x="97" y="248"/>
                  <a:pt x="97" y="282"/>
                </a:cubicBezTo>
                <a:cubicBezTo>
                  <a:pt x="97" y="384"/>
                  <a:pt x="180" y="468"/>
                  <a:pt x="282" y="468"/>
                </a:cubicBezTo>
                <a:cubicBezTo>
                  <a:pt x="384" y="468"/>
                  <a:pt x="468" y="384"/>
                  <a:pt x="468" y="282"/>
                </a:cubicBezTo>
                <a:cubicBezTo>
                  <a:pt x="468" y="180"/>
                  <a:pt x="384" y="97"/>
                  <a:pt x="282" y="97"/>
                </a:cubicBezTo>
                <a:cubicBezTo>
                  <a:pt x="282" y="0"/>
                  <a:pt x="282" y="0"/>
                  <a:pt x="282" y="0"/>
                </a:cubicBezTo>
                <a:cubicBezTo>
                  <a:pt x="438" y="0"/>
                  <a:pt x="564" y="127"/>
                  <a:pt x="564" y="282"/>
                </a:cubicBezTo>
                <a:cubicBezTo>
                  <a:pt x="564" y="438"/>
                  <a:pt x="438" y="564"/>
                  <a:pt x="282" y="564"/>
                </a:cubicBezTo>
                <a:close/>
              </a:path>
            </a:pathLst>
          </a:custGeom>
          <a:solidFill>
            <a:srgbClr val="D82A28"/>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10" name="Freeform 8"/>
          <p:cNvSpPr>
            <a:spLocks noEditPoints="1"/>
          </p:cNvSpPr>
          <p:nvPr/>
        </p:nvSpPr>
        <p:spPr bwMode="auto">
          <a:xfrm>
            <a:off x="5177835" y="2407741"/>
            <a:ext cx="1747358" cy="1749043"/>
          </a:xfrm>
          <a:custGeom>
            <a:avLst/>
            <a:gdLst>
              <a:gd name="T0" fmla="*/ 246 w 491"/>
              <a:gd name="T1" fmla="*/ 491 h 491"/>
              <a:gd name="T2" fmla="*/ 0 w 491"/>
              <a:gd name="T3" fmla="*/ 245 h 491"/>
              <a:gd name="T4" fmla="*/ 246 w 491"/>
              <a:gd name="T5" fmla="*/ 0 h 491"/>
              <a:gd name="T6" fmla="*/ 491 w 491"/>
              <a:gd name="T7" fmla="*/ 245 h 491"/>
              <a:gd name="T8" fmla="*/ 246 w 491"/>
              <a:gd name="T9" fmla="*/ 491 h 491"/>
              <a:gd name="T10" fmla="*/ 246 w 491"/>
              <a:gd name="T11" fmla="*/ 24 h 491"/>
              <a:gd name="T12" fmla="*/ 24 w 491"/>
              <a:gd name="T13" fmla="*/ 245 h 491"/>
              <a:gd name="T14" fmla="*/ 246 w 491"/>
              <a:gd name="T15" fmla="*/ 467 h 491"/>
              <a:gd name="T16" fmla="*/ 467 w 491"/>
              <a:gd name="T17" fmla="*/ 245 h 491"/>
              <a:gd name="T18" fmla="*/ 246 w 491"/>
              <a:gd name="T19" fmla="*/ 24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1" h="491">
                <a:moveTo>
                  <a:pt x="246" y="491"/>
                </a:moveTo>
                <a:cubicBezTo>
                  <a:pt x="110" y="491"/>
                  <a:pt x="0" y="381"/>
                  <a:pt x="0" y="245"/>
                </a:cubicBezTo>
                <a:cubicBezTo>
                  <a:pt x="0" y="110"/>
                  <a:pt x="110" y="0"/>
                  <a:pt x="246" y="0"/>
                </a:cubicBezTo>
                <a:cubicBezTo>
                  <a:pt x="381" y="0"/>
                  <a:pt x="491" y="110"/>
                  <a:pt x="491" y="245"/>
                </a:cubicBezTo>
                <a:cubicBezTo>
                  <a:pt x="491" y="381"/>
                  <a:pt x="381" y="491"/>
                  <a:pt x="246" y="491"/>
                </a:cubicBezTo>
                <a:close/>
                <a:moveTo>
                  <a:pt x="246" y="24"/>
                </a:moveTo>
                <a:cubicBezTo>
                  <a:pt x="123" y="24"/>
                  <a:pt x="24" y="123"/>
                  <a:pt x="24" y="245"/>
                </a:cubicBezTo>
                <a:cubicBezTo>
                  <a:pt x="24" y="368"/>
                  <a:pt x="123" y="467"/>
                  <a:pt x="246" y="467"/>
                </a:cubicBezTo>
                <a:cubicBezTo>
                  <a:pt x="368" y="467"/>
                  <a:pt x="467" y="368"/>
                  <a:pt x="467" y="245"/>
                </a:cubicBezTo>
                <a:cubicBezTo>
                  <a:pt x="467" y="123"/>
                  <a:pt x="368" y="24"/>
                  <a:pt x="246" y="24"/>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 name="Freeform 9"/>
          <p:cNvSpPr>
            <a:spLocks/>
          </p:cNvSpPr>
          <p:nvPr/>
        </p:nvSpPr>
        <p:spPr bwMode="auto">
          <a:xfrm>
            <a:off x="5049774" y="2225086"/>
            <a:ext cx="2003480" cy="2005165"/>
          </a:xfrm>
          <a:custGeom>
            <a:avLst/>
            <a:gdLst>
              <a:gd name="T0" fmla="*/ 282 w 563"/>
              <a:gd name="T1" fmla="*/ 563 h 563"/>
              <a:gd name="T2" fmla="*/ 0 w 563"/>
              <a:gd name="T3" fmla="*/ 281 h 563"/>
              <a:gd name="T4" fmla="*/ 96 w 563"/>
              <a:gd name="T5" fmla="*/ 281 h 563"/>
              <a:gd name="T6" fmla="*/ 282 w 563"/>
              <a:gd name="T7" fmla="*/ 467 h 563"/>
              <a:gd name="T8" fmla="*/ 467 w 563"/>
              <a:gd name="T9" fmla="*/ 281 h 563"/>
              <a:gd name="T10" fmla="*/ 282 w 563"/>
              <a:gd name="T11" fmla="*/ 96 h 563"/>
              <a:gd name="T12" fmla="*/ 282 w 563"/>
              <a:gd name="T13" fmla="*/ 0 h 563"/>
              <a:gd name="T14" fmla="*/ 563 w 563"/>
              <a:gd name="T15" fmla="*/ 281 h 563"/>
              <a:gd name="T16" fmla="*/ 282 w 563"/>
              <a:gd name="T17" fmla="*/ 563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3" h="563">
                <a:moveTo>
                  <a:pt x="282" y="563"/>
                </a:moveTo>
                <a:cubicBezTo>
                  <a:pt x="126" y="563"/>
                  <a:pt x="0" y="437"/>
                  <a:pt x="0" y="281"/>
                </a:cubicBezTo>
                <a:cubicBezTo>
                  <a:pt x="96" y="281"/>
                  <a:pt x="96" y="281"/>
                  <a:pt x="96" y="281"/>
                </a:cubicBezTo>
                <a:cubicBezTo>
                  <a:pt x="96" y="384"/>
                  <a:pt x="179" y="467"/>
                  <a:pt x="282" y="467"/>
                </a:cubicBezTo>
                <a:cubicBezTo>
                  <a:pt x="384" y="467"/>
                  <a:pt x="467" y="384"/>
                  <a:pt x="467" y="281"/>
                </a:cubicBezTo>
                <a:cubicBezTo>
                  <a:pt x="467" y="179"/>
                  <a:pt x="384" y="96"/>
                  <a:pt x="282" y="96"/>
                </a:cubicBezTo>
                <a:cubicBezTo>
                  <a:pt x="282" y="0"/>
                  <a:pt x="282" y="0"/>
                  <a:pt x="282" y="0"/>
                </a:cubicBezTo>
                <a:cubicBezTo>
                  <a:pt x="437" y="0"/>
                  <a:pt x="563" y="126"/>
                  <a:pt x="563" y="281"/>
                </a:cubicBezTo>
                <a:cubicBezTo>
                  <a:pt x="563" y="437"/>
                  <a:pt x="437" y="563"/>
                  <a:pt x="282" y="563"/>
                </a:cubicBezTo>
                <a:close/>
              </a:path>
            </a:pathLst>
          </a:custGeom>
          <a:solidFill>
            <a:srgbClr val="EF53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 name="Freeform 10"/>
          <p:cNvSpPr>
            <a:spLocks noEditPoints="1"/>
          </p:cNvSpPr>
          <p:nvPr/>
        </p:nvSpPr>
        <p:spPr bwMode="auto">
          <a:xfrm>
            <a:off x="8317013" y="2407741"/>
            <a:ext cx="1747358" cy="1749043"/>
          </a:xfrm>
          <a:custGeom>
            <a:avLst/>
            <a:gdLst>
              <a:gd name="T0" fmla="*/ 246 w 491"/>
              <a:gd name="T1" fmla="*/ 491 h 491"/>
              <a:gd name="T2" fmla="*/ 0 w 491"/>
              <a:gd name="T3" fmla="*/ 245 h 491"/>
              <a:gd name="T4" fmla="*/ 246 w 491"/>
              <a:gd name="T5" fmla="*/ 0 h 491"/>
              <a:gd name="T6" fmla="*/ 491 w 491"/>
              <a:gd name="T7" fmla="*/ 245 h 491"/>
              <a:gd name="T8" fmla="*/ 246 w 491"/>
              <a:gd name="T9" fmla="*/ 491 h 491"/>
              <a:gd name="T10" fmla="*/ 246 w 491"/>
              <a:gd name="T11" fmla="*/ 24 h 491"/>
              <a:gd name="T12" fmla="*/ 24 w 491"/>
              <a:gd name="T13" fmla="*/ 245 h 491"/>
              <a:gd name="T14" fmla="*/ 246 w 491"/>
              <a:gd name="T15" fmla="*/ 467 h 491"/>
              <a:gd name="T16" fmla="*/ 467 w 491"/>
              <a:gd name="T17" fmla="*/ 245 h 491"/>
              <a:gd name="T18" fmla="*/ 246 w 491"/>
              <a:gd name="T19" fmla="*/ 24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1" h="491">
                <a:moveTo>
                  <a:pt x="246" y="491"/>
                </a:moveTo>
                <a:cubicBezTo>
                  <a:pt x="110" y="491"/>
                  <a:pt x="0" y="381"/>
                  <a:pt x="0" y="245"/>
                </a:cubicBezTo>
                <a:cubicBezTo>
                  <a:pt x="0" y="110"/>
                  <a:pt x="110" y="0"/>
                  <a:pt x="246" y="0"/>
                </a:cubicBezTo>
                <a:cubicBezTo>
                  <a:pt x="381" y="0"/>
                  <a:pt x="491" y="110"/>
                  <a:pt x="491" y="245"/>
                </a:cubicBezTo>
                <a:cubicBezTo>
                  <a:pt x="491" y="381"/>
                  <a:pt x="381" y="491"/>
                  <a:pt x="246" y="491"/>
                </a:cubicBezTo>
                <a:close/>
                <a:moveTo>
                  <a:pt x="246" y="24"/>
                </a:moveTo>
                <a:cubicBezTo>
                  <a:pt x="123" y="24"/>
                  <a:pt x="24" y="123"/>
                  <a:pt x="24" y="245"/>
                </a:cubicBezTo>
                <a:cubicBezTo>
                  <a:pt x="24" y="368"/>
                  <a:pt x="123" y="467"/>
                  <a:pt x="246" y="467"/>
                </a:cubicBezTo>
                <a:cubicBezTo>
                  <a:pt x="368" y="467"/>
                  <a:pt x="467" y="368"/>
                  <a:pt x="467" y="245"/>
                </a:cubicBezTo>
                <a:cubicBezTo>
                  <a:pt x="467" y="123"/>
                  <a:pt x="368" y="24"/>
                  <a:pt x="246" y="24"/>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3" name="Freeform 11"/>
          <p:cNvSpPr>
            <a:spLocks/>
          </p:cNvSpPr>
          <p:nvPr/>
        </p:nvSpPr>
        <p:spPr bwMode="auto">
          <a:xfrm>
            <a:off x="8266463" y="2225086"/>
            <a:ext cx="1872049" cy="2005165"/>
          </a:xfrm>
          <a:custGeom>
            <a:avLst/>
            <a:gdLst>
              <a:gd name="T0" fmla="*/ 244 w 526"/>
              <a:gd name="T1" fmla="*/ 563 h 563"/>
              <a:gd name="T2" fmla="*/ 101 w 526"/>
              <a:gd name="T3" fmla="*/ 524 h 563"/>
              <a:gd name="T4" fmla="*/ 0 w 526"/>
              <a:gd name="T5" fmla="*/ 422 h 563"/>
              <a:gd name="T6" fmla="*/ 83 w 526"/>
              <a:gd name="T7" fmla="*/ 374 h 563"/>
              <a:gd name="T8" fmla="*/ 244 w 526"/>
              <a:gd name="T9" fmla="*/ 467 h 563"/>
              <a:gd name="T10" fmla="*/ 429 w 526"/>
              <a:gd name="T11" fmla="*/ 281 h 563"/>
              <a:gd name="T12" fmla="*/ 244 w 526"/>
              <a:gd name="T13" fmla="*/ 96 h 563"/>
              <a:gd name="T14" fmla="*/ 244 w 526"/>
              <a:gd name="T15" fmla="*/ 0 h 563"/>
              <a:gd name="T16" fmla="*/ 526 w 526"/>
              <a:gd name="T17" fmla="*/ 281 h 563"/>
              <a:gd name="T18" fmla="*/ 244 w 526"/>
              <a:gd name="T19" fmla="*/ 563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6" h="563">
                <a:moveTo>
                  <a:pt x="244" y="563"/>
                </a:moveTo>
                <a:cubicBezTo>
                  <a:pt x="194" y="563"/>
                  <a:pt x="144" y="550"/>
                  <a:pt x="101" y="524"/>
                </a:cubicBezTo>
                <a:cubicBezTo>
                  <a:pt x="59" y="499"/>
                  <a:pt x="24" y="464"/>
                  <a:pt x="0" y="422"/>
                </a:cubicBezTo>
                <a:cubicBezTo>
                  <a:pt x="83" y="374"/>
                  <a:pt x="83" y="374"/>
                  <a:pt x="83" y="374"/>
                </a:cubicBezTo>
                <a:cubicBezTo>
                  <a:pt x="116" y="431"/>
                  <a:pt x="178" y="467"/>
                  <a:pt x="244" y="467"/>
                </a:cubicBezTo>
                <a:cubicBezTo>
                  <a:pt x="346" y="467"/>
                  <a:pt x="429" y="384"/>
                  <a:pt x="429" y="281"/>
                </a:cubicBezTo>
                <a:cubicBezTo>
                  <a:pt x="429" y="179"/>
                  <a:pt x="346" y="96"/>
                  <a:pt x="244" y="96"/>
                </a:cubicBezTo>
                <a:cubicBezTo>
                  <a:pt x="244" y="0"/>
                  <a:pt x="244" y="0"/>
                  <a:pt x="244" y="0"/>
                </a:cubicBezTo>
                <a:cubicBezTo>
                  <a:pt x="400" y="0"/>
                  <a:pt x="526" y="126"/>
                  <a:pt x="526" y="281"/>
                </a:cubicBezTo>
                <a:cubicBezTo>
                  <a:pt x="526" y="437"/>
                  <a:pt x="400" y="563"/>
                  <a:pt x="244" y="563"/>
                </a:cubicBezTo>
                <a:close/>
              </a:path>
            </a:pathLst>
          </a:custGeom>
          <a:solidFill>
            <a:srgbClr val="F9DD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6" name="Freeform 5"/>
          <p:cNvSpPr>
            <a:spLocks noEditPoints="1"/>
          </p:cNvSpPr>
          <p:nvPr userDrawn="1"/>
        </p:nvSpPr>
        <p:spPr bwMode="auto">
          <a:xfrm>
            <a:off x="1807810" y="2404371"/>
            <a:ext cx="1747358" cy="1747358"/>
          </a:xfrm>
          <a:custGeom>
            <a:avLst/>
            <a:gdLst>
              <a:gd name="T0" fmla="*/ 245 w 491"/>
              <a:gd name="T1" fmla="*/ 491 h 491"/>
              <a:gd name="T2" fmla="*/ 0 w 491"/>
              <a:gd name="T3" fmla="*/ 245 h 491"/>
              <a:gd name="T4" fmla="*/ 26 w 491"/>
              <a:gd name="T5" fmla="*/ 134 h 491"/>
              <a:gd name="T6" fmla="*/ 97 w 491"/>
              <a:gd name="T7" fmla="*/ 49 h 491"/>
              <a:gd name="T8" fmla="*/ 245 w 491"/>
              <a:gd name="T9" fmla="*/ 0 h 491"/>
              <a:gd name="T10" fmla="*/ 491 w 491"/>
              <a:gd name="T11" fmla="*/ 245 h 491"/>
              <a:gd name="T12" fmla="*/ 245 w 491"/>
              <a:gd name="T13" fmla="*/ 491 h 491"/>
              <a:gd name="T14" fmla="*/ 245 w 491"/>
              <a:gd name="T15" fmla="*/ 24 h 491"/>
              <a:gd name="T16" fmla="*/ 112 w 491"/>
              <a:gd name="T17" fmla="*/ 68 h 491"/>
              <a:gd name="T18" fmla="*/ 24 w 491"/>
              <a:gd name="T19" fmla="*/ 245 h 491"/>
              <a:gd name="T20" fmla="*/ 245 w 491"/>
              <a:gd name="T21" fmla="*/ 467 h 491"/>
              <a:gd name="T22" fmla="*/ 467 w 491"/>
              <a:gd name="T23" fmla="*/ 245 h 491"/>
              <a:gd name="T24" fmla="*/ 245 w 491"/>
              <a:gd name="T25" fmla="*/ 24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1" h="491">
                <a:moveTo>
                  <a:pt x="245" y="491"/>
                </a:moveTo>
                <a:cubicBezTo>
                  <a:pt x="110" y="491"/>
                  <a:pt x="0" y="381"/>
                  <a:pt x="0" y="245"/>
                </a:cubicBezTo>
                <a:cubicBezTo>
                  <a:pt x="0" y="206"/>
                  <a:pt x="9" y="169"/>
                  <a:pt x="26" y="134"/>
                </a:cubicBezTo>
                <a:cubicBezTo>
                  <a:pt x="43" y="101"/>
                  <a:pt x="68" y="71"/>
                  <a:pt x="97" y="49"/>
                </a:cubicBezTo>
                <a:cubicBezTo>
                  <a:pt x="140" y="17"/>
                  <a:pt x="191" y="0"/>
                  <a:pt x="245" y="0"/>
                </a:cubicBezTo>
                <a:cubicBezTo>
                  <a:pt x="381" y="0"/>
                  <a:pt x="491" y="110"/>
                  <a:pt x="491" y="245"/>
                </a:cubicBezTo>
                <a:cubicBezTo>
                  <a:pt x="491" y="381"/>
                  <a:pt x="381" y="491"/>
                  <a:pt x="245" y="491"/>
                </a:cubicBezTo>
                <a:close/>
                <a:moveTo>
                  <a:pt x="245" y="24"/>
                </a:moveTo>
                <a:cubicBezTo>
                  <a:pt x="197" y="24"/>
                  <a:pt x="151" y="39"/>
                  <a:pt x="112" y="68"/>
                </a:cubicBezTo>
                <a:cubicBezTo>
                  <a:pt x="56" y="111"/>
                  <a:pt x="24" y="175"/>
                  <a:pt x="24" y="245"/>
                </a:cubicBezTo>
                <a:cubicBezTo>
                  <a:pt x="24" y="367"/>
                  <a:pt x="123" y="467"/>
                  <a:pt x="245" y="467"/>
                </a:cubicBezTo>
                <a:cubicBezTo>
                  <a:pt x="367" y="467"/>
                  <a:pt x="467" y="367"/>
                  <a:pt x="467" y="245"/>
                </a:cubicBezTo>
                <a:cubicBezTo>
                  <a:pt x="467" y="123"/>
                  <a:pt x="367" y="24"/>
                  <a:pt x="245" y="24"/>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7" name="Freeform 7"/>
          <p:cNvSpPr>
            <a:spLocks/>
          </p:cNvSpPr>
          <p:nvPr userDrawn="1"/>
        </p:nvSpPr>
        <p:spPr bwMode="auto">
          <a:xfrm>
            <a:off x="1676379" y="2218346"/>
            <a:ext cx="2006850" cy="2008535"/>
          </a:xfrm>
          <a:custGeom>
            <a:avLst/>
            <a:gdLst>
              <a:gd name="T0" fmla="*/ 282 w 564"/>
              <a:gd name="T1" fmla="*/ 564 h 564"/>
              <a:gd name="T2" fmla="*/ 0 w 564"/>
              <a:gd name="T3" fmla="*/ 282 h 564"/>
              <a:gd name="T4" fmla="*/ 42 w 564"/>
              <a:gd name="T5" fmla="*/ 135 h 564"/>
              <a:gd name="T6" fmla="*/ 124 w 564"/>
              <a:gd name="T7" fmla="*/ 186 h 564"/>
              <a:gd name="T8" fmla="*/ 97 w 564"/>
              <a:gd name="T9" fmla="*/ 282 h 564"/>
              <a:gd name="T10" fmla="*/ 282 w 564"/>
              <a:gd name="T11" fmla="*/ 468 h 564"/>
              <a:gd name="T12" fmla="*/ 468 w 564"/>
              <a:gd name="T13" fmla="*/ 282 h 564"/>
              <a:gd name="T14" fmla="*/ 282 w 564"/>
              <a:gd name="T15" fmla="*/ 97 h 564"/>
              <a:gd name="T16" fmla="*/ 282 w 564"/>
              <a:gd name="T17" fmla="*/ 0 h 564"/>
              <a:gd name="T18" fmla="*/ 564 w 564"/>
              <a:gd name="T19" fmla="*/ 282 h 564"/>
              <a:gd name="T20" fmla="*/ 282 w 564"/>
              <a:gd name="T21" fmla="*/ 56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64" h="564">
                <a:moveTo>
                  <a:pt x="282" y="564"/>
                </a:moveTo>
                <a:cubicBezTo>
                  <a:pt x="127" y="564"/>
                  <a:pt x="0" y="438"/>
                  <a:pt x="0" y="282"/>
                </a:cubicBezTo>
                <a:cubicBezTo>
                  <a:pt x="0" y="230"/>
                  <a:pt x="15" y="180"/>
                  <a:pt x="42" y="135"/>
                </a:cubicBezTo>
                <a:cubicBezTo>
                  <a:pt x="124" y="186"/>
                  <a:pt x="124" y="186"/>
                  <a:pt x="124" y="186"/>
                </a:cubicBezTo>
                <a:cubicBezTo>
                  <a:pt x="106" y="215"/>
                  <a:pt x="97" y="248"/>
                  <a:pt x="97" y="282"/>
                </a:cubicBezTo>
                <a:cubicBezTo>
                  <a:pt x="97" y="384"/>
                  <a:pt x="180" y="468"/>
                  <a:pt x="282" y="468"/>
                </a:cubicBezTo>
                <a:cubicBezTo>
                  <a:pt x="384" y="468"/>
                  <a:pt x="468" y="384"/>
                  <a:pt x="468" y="282"/>
                </a:cubicBezTo>
                <a:cubicBezTo>
                  <a:pt x="468" y="180"/>
                  <a:pt x="384" y="97"/>
                  <a:pt x="282" y="97"/>
                </a:cubicBezTo>
                <a:cubicBezTo>
                  <a:pt x="282" y="0"/>
                  <a:pt x="282" y="0"/>
                  <a:pt x="282" y="0"/>
                </a:cubicBezTo>
                <a:cubicBezTo>
                  <a:pt x="438" y="0"/>
                  <a:pt x="564" y="127"/>
                  <a:pt x="564" y="282"/>
                </a:cubicBezTo>
                <a:cubicBezTo>
                  <a:pt x="564" y="438"/>
                  <a:pt x="438" y="564"/>
                  <a:pt x="282" y="564"/>
                </a:cubicBezTo>
                <a:close/>
              </a:path>
            </a:pathLst>
          </a:custGeom>
          <a:solidFill>
            <a:srgbClr val="D82A28"/>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18" name="Freeform 8"/>
          <p:cNvSpPr>
            <a:spLocks noEditPoints="1"/>
          </p:cNvSpPr>
          <p:nvPr userDrawn="1"/>
        </p:nvSpPr>
        <p:spPr bwMode="auto">
          <a:xfrm>
            <a:off x="5177835" y="2407741"/>
            <a:ext cx="1747358" cy="1749043"/>
          </a:xfrm>
          <a:custGeom>
            <a:avLst/>
            <a:gdLst>
              <a:gd name="T0" fmla="*/ 246 w 491"/>
              <a:gd name="T1" fmla="*/ 491 h 491"/>
              <a:gd name="T2" fmla="*/ 0 w 491"/>
              <a:gd name="T3" fmla="*/ 245 h 491"/>
              <a:gd name="T4" fmla="*/ 246 w 491"/>
              <a:gd name="T5" fmla="*/ 0 h 491"/>
              <a:gd name="T6" fmla="*/ 491 w 491"/>
              <a:gd name="T7" fmla="*/ 245 h 491"/>
              <a:gd name="T8" fmla="*/ 246 w 491"/>
              <a:gd name="T9" fmla="*/ 491 h 491"/>
              <a:gd name="T10" fmla="*/ 246 w 491"/>
              <a:gd name="T11" fmla="*/ 24 h 491"/>
              <a:gd name="T12" fmla="*/ 24 w 491"/>
              <a:gd name="T13" fmla="*/ 245 h 491"/>
              <a:gd name="T14" fmla="*/ 246 w 491"/>
              <a:gd name="T15" fmla="*/ 467 h 491"/>
              <a:gd name="T16" fmla="*/ 467 w 491"/>
              <a:gd name="T17" fmla="*/ 245 h 491"/>
              <a:gd name="T18" fmla="*/ 246 w 491"/>
              <a:gd name="T19" fmla="*/ 24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1" h="491">
                <a:moveTo>
                  <a:pt x="246" y="491"/>
                </a:moveTo>
                <a:cubicBezTo>
                  <a:pt x="110" y="491"/>
                  <a:pt x="0" y="381"/>
                  <a:pt x="0" y="245"/>
                </a:cubicBezTo>
                <a:cubicBezTo>
                  <a:pt x="0" y="110"/>
                  <a:pt x="110" y="0"/>
                  <a:pt x="246" y="0"/>
                </a:cubicBezTo>
                <a:cubicBezTo>
                  <a:pt x="381" y="0"/>
                  <a:pt x="491" y="110"/>
                  <a:pt x="491" y="245"/>
                </a:cubicBezTo>
                <a:cubicBezTo>
                  <a:pt x="491" y="381"/>
                  <a:pt x="381" y="491"/>
                  <a:pt x="246" y="491"/>
                </a:cubicBezTo>
                <a:close/>
                <a:moveTo>
                  <a:pt x="246" y="24"/>
                </a:moveTo>
                <a:cubicBezTo>
                  <a:pt x="123" y="24"/>
                  <a:pt x="24" y="123"/>
                  <a:pt x="24" y="245"/>
                </a:cubicBezTo>
                <a:cubicBezTo>
                  <a:pt x="24" y="368"/>
                  <a:pt x="123" y="467"/>
                  <a:pt x="246" y="467"/>
                </a:cubicBezTo>
                <a:cubicBezTo>
                  <a:pt x="368" y="467"/>
                  <a:pt x="467" y="368"/>
                  <a:pt x="467" y="245"/>
                </a:cubicBezTo>
                <a:cubicBezTo>
                  <a:pt x="467" y="123"/>
                  <a:pt x="368" y="24"/>
                  <a:pt x="246" y="24"/>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9" name="Freeform 9"/>
          <p:cNvSpPr>
            <a:spLocks/>
          </p:cNvSpPr>
          <p:nvPr userDrawn="1"/>
        </p:nvSpPr>
        <p:spPr bwMode="auto">
          <a:xfrm>
            <a:off x="5049774" y="2225086"/>
            <a:ext cx="2003480" cy="2005165"/>
          </a:xfrm>
          <a:custGeom>
            <a:avLst/>
            <a:gdLst>
              <a:gd name="T0" fmla="*/ 282 w 563"/>
              <a:gd name="T1" fmla="*/ 563 h 563"/>
              <a:gd name="T2" fmla="*/ 0 w 563"/>
              <a:gd name="T3" fmla="*/ 281 h 563"/>
              <a:gd name="T4" fmla="*/ 96 w 563"/>
              <a:gd name="T5" fmla="*/ 281 h 563"/>
              <a:gd name="T6" fmla="*/ 282 w 563"/>
              <a:gd name="T7" fmla="*/ 467 h 563"/>
              <a:gd name="T8" fmla="*/ 467 w 563"/>
              <a:gd name="T9" fmla="*/ 281 h 563"/>
              <a:gd name="T10" fmla="*/ 282 w 563"/>
              <a:gd name="T11" fmla="*/ 96 h 563"/>
              <a:gd name="T12" fmla="*/ 282 w 563"/>
              <a:gd name="T13" fmla="*/ 0 h 563"/>
              <a:gd name="T14" fmla="*/ 563 w 563"/>
              <a:gd name="T15" fmla="*/ 281 h 563"/>
              <a:gd name="T16" fmla="*/ 282 w 563"/>
              <a:gd name="T17" fmla="*/ 563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3" h="563">
                <a:moveTo>
                  <a:pt x="282" y="563"/>
                </a:moveTo>
                <a:cubicBezTo>
                  <a:pt x="126" y="563"/>
                  <a:pt x="0" y="437"/>
                  <a:pt x="0" y="281"/>
                </a:cubicBezTo>
                <a:cubicBezTo>
                  <a:pt x="96" y="281"/>
                  <a:pt x="96" y="281"/>
                  <a:pt x="96" y="281"/>
                </a:cubicBezTo>
                <a:cubicBezTo>
                  <a:pt x="96" y="384"/>
                  <a:pt x="179" y="467"/>
                  <a:pt x="282" y="467"/>
                </a:cubicBezTo>
                <a:cubicBezTo>
                  <a:pt x="384" y="467"/>
                  <a:pt x="467" y="384"/>
                  <a:pt x="467" y="281"/>
                </a:cubicBezTo>
                <a:cubicBezTo>
                  <a:pt x="467" y="179"/>
                  <a:pt x="384" y="96"/>
                  <a:pt x="282" y="96"/>
                </a:cubicBezTo>
                <a:cubicBezTo>
                  <a:pt x="282" y="0"/>
                  <a:pt x="282" y="0"/>
                  <a:pt x="282" y="0"/>
                </a:cubicBezTo>
                <a:cubicBezTo>
                  <a:pt x="437" y="0"/>
                  <a:pt x="563" y="126"/>
                  <a:pt x="563" y="281"/>
                </a:cubicBezTo>
                <a:cubicBezTo>
                  <a:pt x="563" y="437"/>
                  <a:pt x="437" y="563"/>
                  <a:pt x="282" y="563"/>
                </a:cubicBezTo>
                <a:close/>
              </a:path>
            </a:pathLst>
          </a:custGeom>
          <a:solidFill>
            <a:srgbClr val="EF53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0" name="Freeform 10"/>
          <p:cNvSpPr>
            <a:spLocks noEditPoints="1"/>
          </p:cNvSpPr>
          <p:nvPr userDrawn="1"/>
        </p:nvSpPr>
        <p:spPr bwMode="auto">
          <a:xfrm>
            <a:off x="8317013" y="2407741"/>
            <a:ext cx="1747358" cy="1749043"/>
          </a:xfrm>
          <a:custGeom>
            <a:avLst/>
            <a:gdLst>
              <a:gd name="T0" fmla="*/ 246 w 491"/>
              <a:gd name="T1" fmla="*/ 491 h 491"/>
              <a:gd name="T2" fmla="*/ 0 w 491"/>
              <a:gd name="T3" fmla="*/ 245 h 491"/>
              <a:gd name="T4" fmla="*/ 246 w 491"/>
              <a:gd name="T5" fmla="*/ 0 h 491"/>
              <a:gd name="T6" fmla="*/ 491 w 491"/>
              <a:gd name="T7" fmla="*/ 245 h 491"/>
              <a:gd name="T8" fmla="*/ 246 w 491"/>
              <a:gd name="T9" fmla="*/ 491 h 491"/>
              <a:gd name="T10" fmla="*/ 246 w 491"/>
              <a:gd name="T11" fmla="*/ 24 h 491"/>
              <a:gd name="T12" fmla="*/ 24 w 491"/>
              <a:gd name="T13" fmla="*/ 245 h 491"/>
              <a:gd name="T14" fmla="*/ 246 w 491"/>
              <a:gd name="T15" fmla="*/ 467 h 491"/>
              <a:gd name="T16" fmla="*/ 467 w 491"/>
              <a:gd name="T17" fmla="*/ 245 h 491"/>
              <a:gd name="T18" fmla="*/ 246 w 491"/>
              <a:gd name="T19" fmla="*/ 24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1" h="491">
                <a:moveTo>
                  <a:pt x="246" y="491"/>
                </a:moveTo>
                <a:cubicBezTo>
                  <a:pt x="110" y="491"/>
                  <a:pt x="0" y="381"/>
                  <a:pt x="0" y="245"/>
                </a:cubicBezTo>
                <a:cubicBezTo>
                  <a:pt x="0" y="110"/>
                  <a:pt x="110" y="0"/>
                  <a:pt x="246" y="0"/>
                </a:cubicBezTo>
                <a:cubicBezTo>
                  <a:pt x="381" y="0"/>
                  <a:pt x="491" y="110"/>
                  <a:pt x="491" y="245"/>
                </a:cubicBezTo>
                <a:cubicBezTo>
                  <a:pt x="491" y="381"/>
                  <a:pt x="381" y="491"/>
                  <a:pt x="246" y="491"/>
                </a:cubicBezTo>
                <a:close/>
                <a:moveTo>
                  <a:pt x="246" y="24"/>
                </a:moveTo>
                <a:cubicBezTo>
                  <a:pt x="123" y="24"/>
                  <a:pt x="24" y="123"/>
                  <a:pt x="24" y="245"/>
                </a:cubicBezTo>
                <a:cubicBezTo>
                  <a:pt x="24" y="368"/>
                  <a:pt x="123" y="467"/>
                  <a:pt x="246" y="467"/>
                </a:cubicBezTo>
                <a:cubicBezTo>
                  <a:pt x="368" y="467"/>
                  <a:pt x="467" y="368"/>
                  <a:pt x="467" y="245"/>
                </a:cubicBezTo>
                <a:cubicBezTo>
                  <a:pt x="467" y="123"/>
                  <a:pt x="368" y="24"/>
                  <a:pt x="246" y="24"/>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1" name="Freeform 11"/>
          <p:cNvSpPr>
            <a:spLocks/>
          </p:cNvSpPr>
          <p:nvPr userDrawn="1"/>
        </p:nvSpPr>
        <p:spPr bwMode="auto">
          <a:xfrm>
            <a:off x="8266463" y="2225086"/>
            <a:ext cx="1872049" cy="2005165"/>
          </a:xfrm>
          <a:custGeom>
            <a:avLst/>
            <a:gdLst>
              <a:gd name="T0" fmla="*/ 244 w 526"/>
              <a:gd name="T1" fmla="*/ 563 h 563"/>
              <a:gd name="T2" fmla="*/ 101 w 526"/>
              <a:gd name="T3" fmla="*/ 524 h 563"/>
              <a:gd name="T4" fmla="*/ 0 w 526"/>
              <a:gd name="T5" fmla="*/ 422 h 563"/>
              <a:gd name="T6" fmla="*/ 83 w 526"/>
              <a:gd name="T7" fmla="*/ 374 h 563"/>
              <a:gd name="T8" fmla="*/ 244 w 526"/>
              <a:gd name="T9" fmla="*/ 467 h 563"/>
              <a:gd name="T10" fmla="*/ 429 w 526"/>
              <a:gd name="T11" fmla="*/ 281 h 563"/>
              <a:gd name="T12" fmla="*/ 244 w 526"/>
              <a:gd name="T13" fmla="*/ 96 h 563"/>
              <a:gd name="T14" fmla="*/ 244 w 526"/>
              <a:gd name="T15" fmla="*/ 0 h 563"/>
              <a:gd name="T16" fmla="*/ 526 w 526"/>
              <a:gd name="T17" fmla="*/ 281 h 563"/>
              <a:gd name="T18" fmla="*/ 244 w 526"/>
              <a:gd name="T19" fmla="*/ 563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6" h="563">
                <a:moveTo>
                  <a:pt x="244" y="563"/>
                </a:moveTo>
                <a:cubicBezTo>
                  <a:pt x="194" y="563"/>
                  <a:pt x="144" y="550"/>
                  <a:pt x="101" y="524"/>
                </a:cubicBezTo>
                <a:cubicBezTo>
                  <a:pt x="59" y="499"/>
                  <a:pt x="24" y="464"/>
                  <a:pt x="0" y="422"/>
                </a:cubicBezTo>
                <a:cubicBezTo>
                  <a:pt x="83" y="374"/>
                  <a:pt x="83" y="374"/>
                  <a:pt x="83" y="374"/>
                </a:cubicBezTo>
                <a:cubicBezTo>
                  <a:pt x="116" y="431"/>
                  <a:pt x="178" y="467"/>
                  <a:pt x="244" y="467"/>
                </a:cubicBezTo>
                <a:cubicBezTo>
                  <a:pt x="346" y="467"/>
                  <a:pt x="429" y="384"/>
                  <a:pt x="429" y="281"/>
                </a:cubicBezTo>
                <a:cubicBezTo>
                  <a:pt x="429" y="179"/>
                  <a:pt x="346" y="96"/>
                  <a:pt x="244" y="96"/>
                </a:cubicBezTo>
                <a:cubicBezTo>
                  <a:pt x="244" y="0"/>
                  <a:pt x="244" y="0"/>
                  <a:pt x="244" y="0"/>
                </a:cubicBezTo>
                <a:cubicBezTo>
                  <a:pt x="400" y="0"/>
                  <a:pt x="526" y="126"/>
                  <a:pt x="526" y="281"/>
                </a:cubicBezTo>
                <a:cubicBezTo>
                  <a:pt x="526" y="437"/>
                  <a:pt x="400" y="563"/>
                  <a:pt x="244" y="563"/>
                </a:cubicBezTo>
                <a:close/>
              </a:path>
            </a:pathLst>
          </a:custGeom>
          <a:solidFill>
            <a:srgbClr val="F9DD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5" name="Slide Number Placeholder 5"/>
          <p:cNvSpPr>
            <a:spLocks noGrp="1"/>
          </p:cNvSpPr>
          <p:nvPr>
            <p:ph type="sldNum" sz="quarter" idx="12"/>
          </p:nvPr>
        </p:nvSpPr>
        <p:spPr>
          <a:xfrm>
            <a:off x="10801098" y="6349437"/>
            <a:ext cx="673233" cy="365125"/>
          </a:xfrm>
          <a:prstGeom prst="rect">
            <a:avLst/>
          </a:prstGeom>
        </p:spPr>
        <p:txBody>
          <a:bodyPr/>
          <a:lstStyle>
            <a:lvl1pPr>
              <a:defRPr sz="240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stStyle>
          <a:p>
            <a:fld id="{661E4A8B-BB9C-48A1-A703-18EFA02F632B}" type="slidenum">
              <a:rPr lang="en-CA" smtClean="0"/>
              <a:pPr/>
              <a:t>‹N°›</a:t>
            </a:fld>
            <a:endParaRPr lang="en-CA" dirty="0"/>
          </a:p>
        </p:txBody>
      </p:sp>
      <p:pic>
        <p:nvPicPr>
          <p:cNvPr id="26" name="Picture 25"/>
          <p:cNvPicPr>
            <a:picLocks noChangeAspect="1"/>
          </p:cNvPicPr>
          <p:nvPr userDrawn="1"/>
        </p:nvPicPr>
        <p:blipFill rotWithShape="1">
          <a:blip r:embed="rId2" cstate="print">
            <a:extLst>
              <a:ext uri="{28A0092B-C50C-407E-A947-70E740481C1C}">
                <a14:useLocalDpi xmlns:a14="http://schemas.microsoft.com/office/drawing/2010/main" val="0"/>
              </a:ext>
            </a:extLst>
          </a:blip>
          <a:srcRect l="44496" r="37016"/>
          <a:stretch/>
        </p:blipFill>
        <p:spPr>
          <a:xfrm>
            <a:off x="11474331" y="6349437"/>
            <a:ext cx="340467" cy="396752"/>
          </a:xfrm>
          <a:prstGeom prst="rect">
            <a:avLst/>
          </a:prstGeom>
        </p:spPr>
      </p:pic>
      <p:sp>
        <p:nvSpPr>
          <p:cNvPr id="28" name="Freeform 6"/>
          <p:cNvSpPr>
            <a:spLocks noChangeAspect="1"/>
          </p:cNvSpPr>
          <p:nvPr userDrawn="1"/>
        </p:nvSpPr>
        <p:spPr bwMode="auto">
          <a:xfrm flipV="1">
            <a:off x="193834" y="2978"/>
            <a:ext cx="4091563" cy="723331"/>
          </a:xfrm>
          <a:custGeom>
            <a:avLst/>
            <a:gdLst>
              <a:gd name="T0" fmla="*/ 0 w 2872"/>
              <a:gd name="T1" fmla="*/ 0 h 312"/>
              <a:gd name="T2" fmla="*/ 2774 w 2872"/>
              <a:gd name="T3" fmla="*/ 0 h 312"/>
              <a:gd name="T4" fmla="*/ 2872 w 2872"/>
              <a:gd name="T5" fmla="*/ 98 h 312"/>
              <a:gd name="T6" fmla="*/ 2872 w 2872"/>
              <a:gd name="T7" fmla="*/ 312 h 312"/>
              <a:gd name="T8" fmla="*/ 0 w 2872"/>
              <a:gd name="T9" fmla="*/ 312 h 312"/>
              <a:gd name="T10" fmla="*/ 0 w 2872"/>
              <a:gd name="T11" fmla="*/ 0 h 312"/>
            </a:gdLst>
            <a:ahLst/>
            <a:cxnLst>
              <a:cxn ang="0">
                <a:pos x="T0" y="T1"/>
              </a:cxn>
              <a:cxn ang="0">
                <a:pos x="T2" y="T3"/>
              </a:cxn>
              <a:cxn ang="0">
                <a:pos x="T4" y="T5"/>
              </a:cxn>
              <a:cxn ang="0">
                <a:pos x="T6" y="T7"/>
              </a:cxn>
              <a:cxn ang="0">
                <a:pos x="T8" y="T9"/>
              </a:cxn>
              <a:cxn ang="0">
                <a:pos x="T10" y="T11"/>
              </a:cxn>
            </a:cxnLst>
            <a:rect l="0" t="0" r="r" b="b"/>
            <a:pathLst>
              <a:path w="2872" h="312">
                <a:moveTo>
                  <a:pt x="0" y="0"/>
                </a:moveTo>
                <a:cubicBezTo>
                  <a:pt x="2774" y="0"/>
                  <a:pt x="2774" y="0"/>
                  <a:pt x="2774" y="0"/>
                </a:cubicBezTo>
                <a:cubicBezTo>
                  <a:pt x="2828" y="0"/>
                  <a:pt x="2872" y="44"/>
                  <a:pt x="2872" y="98"/>
                </a:cubicBezTo>
                <a:cubicBezTo>
                  <a:pt x="2872" y="312"/>
                  <a:pt x="2872" y="312"/>
                  <a:pt x="2872" y="312"/>
                </a:cubicBezTo>
                <a:cubicBezTo>
                  <a:pt x="0" y="312"/>
                  <a:pt x="0" y="312"/>
                  <a:pt x="0" y="312"/>
                </a:cubicBezTo>
                <a:lnTo>
                  <a:pt x="0" y="0"/>
                </a:lnTo>
                <a:close/>
              </a:path>
            </a:pathLst>
          </a:custGeom>
          <a:solidFill>
            <a:srgbClr val="F4ED2E"/>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29" name="Freeform 7"/>
          <p:cNvSpPr>
            <a:spLocks noChangeAspect="1"/>
          </p:cNvSpPr>
          <p:nvPr userDrawn="1"/>
        </p:nvSpPr>
        <p:spPr bwMode="auto">
          <a:xfrm flipV="1">
            <a:off x="0" y="-2"/>
            <a:ext cx="3839746" cy="723331"/>
          </a:xfrm>
          <a:custGeom>
            <a:avLst/>
            <a:gdLst>
              <a:gd name="T0" fmla="*/ 0 w 2188"/>
              <a:gd name="T1" fmla="*/ 0 h 312"/>
              <a:gd name="T2" fmla="*/ 2090 w 2188"/>
              <a:gd name="T3" fmla="*/ 0 h 312"/>
              <a:gd name="T4" fmla="*/ 2188 w 2188"/>
              <a:gd name="T5" fmla="*/ 98 h 312"/>
              <a:gd name="T6" fmla="*/ 2188 w 2188"/>
              <a:gd name="T7" fmla="*/ 312 h 312"/>
              <a:gd name="T8" fmla="*/ 0 w 2188"/>
              <a:gd name="T9" fmla="*/ 312 h 312"/>
              <a:gd name="T10" fmla="*/ 0 w 2188"/>
              <a:gd name="T11" fmla="*/ 0 h 312"/>
            </a:gdLst>
            <a:ahLst/>
            <a:cxnLst>
              <a:cxn ang="0">
                <a:pos x="T0" y="T1"/>
              </a:cxn>
              <a:cxn ang="0">
                <a:pos x="T2" y="T3"/>
              </a:cxn>
              <a:cxn ang="0">
                <a:pos x="T4" y="T5"/>
              </a:cxn>
              <a:cxn ang="0">
                <a:pos x="T6" y="T7"/>
              </a:cxn>
              <a:cxn ang="0">
                <a:pos x="T8" y="T9"/>
              </a:cxn>
              <a:cxn ang="0">
                <a:pos x="T10" y="T11"/>
              </a:cxn>
            </a:cxnLst>
            <a:rect l="0" t="0" r="r" b="b"/>
            <a:pathLst>
              <a:path w="2188" h="312">
                <a:moveTo>
                  <a:pt x="0" y="0"/>
                </a:moveTo>
                <a:cubicBezTo>
                  <a:pt x="2090" y="0"/>
                  <a:pt x="2090" y="0"/>
                  <a:pt x="2090" y="0"/>
                </a:cubicBezTo>
                <a:cubicBezTo>
                  <a:pt x="2144" y="0"/>
                  <a:pt x="2188" y="44"/>
                  <a:pt x="2188" y="98"/>
                </a:cubicBezTo>
                <a:cubicBezTo>
                  <a:pt x="2188" y="312"/>
                  <a:pt x="2188" y="312"/>
                  <a:pt x="2188" y="312"/>
                </a:cubicBezTo>
                <a:cubicBezTo>
                  <a:pt x="0" y="312"/>
                  <a:pt x="0" y="312"/>
                  <a:pt x="0" y="312"/>
                </a:cubicBezTo>
                <a:lnTo>
                  <a:pt x="0" y="0"/>
                </a:lnTo>
                <a:close/>
              </a:path>
            </a:pathLst>
          </a:custGeom>
          <a:solidFill>
            <a:srgbClr val="D82A28"/>
          </a:solidFill>
          <a:ln>
            <a:noFill/>
          </a:ln>
        </p:spPr>
        <p:txBody>
          <a:bodyPr vert="horz" wrap="square" lIns="91440" tIns="45720" rIns="91440" bIns="45720" numCol="1" anchor="t" anchorCtr="0" compatLnSpc="1">
            <a:prstTxWarp prst="textNoShape">
              <a:avLst/>
            </a:prstTxWarp>
          </a:bodyPr>
          <a:lstStyle/>
          <a:p>
            <a:endParaRPr lang="en-CA" dirty="0"/>
          </a:p>
        </p:txBody>
      </p:sp>
    </p:spTree>
    <p:extLst>
      <p:ext uri="{BB962C8B-B14F-4D97-AF65-F5344CB8AC3E}">
        <p14:creationId xmlns:p14="http://schemas.microsoft.com/office/powerpoint/2010/main" val="4145270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mp; Content">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801098" y="6349437"/>
            <a:ext cx="673233" cy="365125"/>
          </a:xfrm>
          <a:prstGeom prst="rect">
            <a:avLst/>
          </a:prstGeom>
        </p:spPr>
        <p:txBody>
          <a:bodyPr/>
          <a:lstStyle>
            <a:lvl1pPr>
              <a:defRPr sz="240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stStyle>
          <a:p>
            <a:fld id="{661E4A8B-BB9C-48A1-A703-18EFA02F632B}" type="slidenum">
              <a:rPr lang="en-CA" smtClean="0"/>
              <a:pPr/>
              <a:t>‹N°›</a:t>
            </a:fld>
            <a:endParaRPr lang="en-CA" dirty="0"/>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44496" r="37016"/>
          <a:stretch/>
        </p:blipFill>
        <p:spPr>
          <a:xfrm>
            <a:off x="11474331" y="6349437"/>
            <a:ext cx="340467" cy="396752"/>
          </a:xfrm>
          <a:prstGeom prst="rect">
            <a:avLst/>
          </a:prstGeom>
        </p:spPr>
      </p:pic>
      <p:sp>
        <p:nvSpPr>
          <p:cNvPr id="13" name="Freeform 6"/>
          <p:cNvSpPr>
            <a:spLocks noChangeAspect="1"/>
          </p:cNvSpPr>
          <p:nvPr userDrawn="1"/>
        </p:nvSpPr>
        <p:spPr bwMode="auto">
          <a:xfrm flipV="1">
            <a:off x="193834" y="2978"/>
            <a:ext cx="4091563" cy="723331"/>
          </a:xfrm>
          <a:custGeom>
            <a:avLst/>
            <a:gdLst>
              <a:gd name="T0" fmla="*/ 0 w 2872"/>
              <a:gd name="T1" fmla="*/ 0 h 312"/>
              <a:gd name="T2" fmla="*/ 2774 w 2872"/>
              <a:gd name="T3" fmla="*/ 0 h 312"/>
              <a:gd name="T4" fmla="*/ 2872 w 2872"/>
              <a:gd name="T5" fmla="*/ 98 h 312"/>
              <a:gd name="T6" fmla="*/ 2872 w 2872"/>
              <a:gd name="T7" fmla="*/ 312 h 312"/>
              <a:gd name="T8" fmla="*/ 0 w 2872"/>
              <a:gd name="T9" fmla="*/ 312 h 312"/>
              <a:gd name="T10" fmla="*/ 0 w 2872"/>
              <a:gd name="T11" fmla="*/ 0 h 312"/>
            </a:gdLst>
            <a:ahLst/>
            <a:cxnLst>
              <a:cxn ang="0">
                <a:pos x="T0" y="T1"/>
              </a:cxn>
              <a:cxn ang="0">
                <a:pos x="T2" y="T3"/>
              </a:cxn>
              <a:cxn ang="0">
                <a:pos x="T4" y="T5"/>
              </a:cxn>
              <a:cxn ang="0">
                <a:pos x="T6" y="T7"/>
              </a:cxn>
              <a:cxn ang="0">
                <a:pos x="T8" y="T9"/>
              </a:cxn>
              <a:cxn ang="0">
                <a:pos x="T10" y="T11"/>
              </a:cxn>
            </a:cxnLst>
            <a:rect l="0" t="0" r="r" b="b"/>
            <a:pathLst>
              <a:path w="2872" h="312">
                <a:moveTo>
                  <a:pt x="0" y="0"/>
                </a:moveTo>
                <a:cubicBezTo>
                  <a:pt x="2774" y="0"/>
                  <a:pt x="2774" y="0"/>
                  <a:pt x="2774" y="0"/>
                </a:cubicBezTo>
                <a:cubicBezTo>
                  <a:pt x="2828" y="0"/>
                  <a:pt x="2872" y="44"/>
                  <a:pt x="2872" y="98"/>
                </a:cubicBezTo>
                <a:cubicBezTo>
                  <a:pt x="2872" y="312"/>
                  <a:pt x="2872" y="312"/>
                  <a:pt x="2872" y="312"/>
                </a:cubicBezTo>
                <a:cubicBezTo>
                  <a:pt x="0" y="312"/>
                  <a:pt x="0" y="312"/>
                  <a:pt x="0" y="312"/>
                </a:cubicBezTo>
                <a:lnTo>
                  <a:pt x="0" y="0"/>
                </a:lnTo>
                <a:close/>
              </a:path>
            </a:pathLst>
          </a:custGeom>
          <a:solidFill>
            <a:srgbClr val="F4ED2E"/>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14" name="Freeform 7"/>
          <p:cNvSpPr>
            <a:spLocks noChangeAspect="1"/>
          </p:cNvSpPr>
          <p:nvPr userDrawn="1"/>
        </p:nvSpPr>
        <p:spPr bwMode="auto">
          <a:xfrm flipV="1">
            <a:off x="0" y="-2"/>
            <a:ext cx="3839746" cy="723331"/>
          </a:xfrm>
          <a:custGeom>
            <a:avLst/>
            <a:gdLst>
              <a:gd name="T0" fmla="*/ 0 w 2188"/>
              <a:gd name="T1" fmla="*/ 0 h 312"/>
              <a:gd name="T2" fmla="*/ 2090 w 2188"/>
              <a:gd name="T3" fmla="*/ 0 h 312"/>
              <a:gd name="T4" fmla="*/ 2188 w 2188"/>
              <a:gd name="T5" fmla="*/ 98 h 312"/>
              <a:gd name="T6" fmla="*/ 2188 w 2188"/>
              <a:gd name="T7" fmla="*/ 312 h 312"/>
              <a:gd name="T8" fmla="*/ 0 w 2188"/>
              <a:gd name="T9" fmla="*/ 312 h 312"/>
              <a:gd name="T10" fmla="*/ 0 w 2188"/>
              <a:gd name="T11" fmla="*/ 0 h 312"/>
            </a:gdLst>
            <a:ahLst/>
            <a:cxnLst>
              <a:cxn ang="0">
                <a:pos x="T0" y="T1"/>
              </a:cxn>
              <a:cxn ang="0">
                <a:pos x="T2" y="T3"/>
              </a:cxn>
              <a:cxn ang="0">
                <a:pos x="T4" y="T5"/>
              </a:cxn>
              <a:cxn ang="0">
                <a:pos x="T6" y="T7"/>
              </a:cxn>
              <a:cxn ang="0">
                <a:pos x="T8" y="T9"/>
              </a:cxn>
              <a:cxn ang="0">
                <a:pos x="T10" y="T11"/>
              </a:cxn>
            </a:cxnLst>
            <a:rect l="0" t="0" r="r" b="b"/>
            <a:pathLst>
              <a:path w="2188" h="312">
                <a:moveTo>
                  <a:pt x="0" y="0"/>
                </a:moveTo>
                <a:cubicBezTo>
                  <a:pt x="2090" y="0"/>
                  <a:pt x="2090" y="0"/>
                  <a:pt x="2090" y="0"/>
                </a:cubicBezTo>
                <a:cubicBezTo>
                  <a:pt x="2144" y="0"/>
                  <a:pt x="2188" y="44"/>
                  <a:pt x="2188" y="98"/>
                </a:cubicBezTo>
                <a:cubicBezTo>
                  <a:pt x="2188" y="312"/>
                  <a:pt x="2188" y="312"/>
                  <a:pt x="2188" y="312"/>
                </a:cubicBezTo>
                <a:cubicBezTo>
                  <a:pt x="0" y="312"/>
                  <a:pt x="0" y="312"/>
                  <a:pt x="0" y="312"/>
                </a:cubicBezTo>
                <a:lnTo>
                  <a:pt x="0" y="0"/>
                </a:lnTo>
                <a:close/>
              </a:path>
            </a:pathLst>
          </a:custGeom>
          <a:solidFill>
            <a:srgbClr val="D82A28"/>
          </a:solidFill>
          <a:ln>
            <a:noFill/>
          </a:ln>
        </p:spPr>
        <p:txBody>
          <a:bodyPr vert="horz" wrap="square" lIns="91440" tIns="45720" rIns="91440" bIns="45720" numCol="1" anchor="t" anchorCtr="0" compatLnSpc="1">
            <a:prstTxWarp prst="textNoShape">
              <a:avLst/>
            </a:prstTxWarp>
          </a:bodyPr>
          <a:lstStyle/>
          <a:p>
            <a:endParaRPr lang="en-CA" dirty="0"/>
          </a:p>
        </p:txBody>
      </p:sp>
    </p:spTree>
    <p:extLst>
      <p:ext uri="{BB962C8B-B14F-4D97-AF65-F5344CB8AC3E}">
        <p14:creationId xmlns:p14="http://schemas.microsoft.com/office/powerpoint/2010/main" val="874302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mp; Layout 2">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a:xfrm>
            <a:off x="10801098" y="6349437"/>
            <a:ext cx="673233" cy="365125"/>
          </a:xfrm>
          <a:prstGeom prst="rect">
            <a:avLst/>
          </a:prstGeom>
        </p:spPr>
        <p:txBody>
          <a:bodyPr/>
          <a:lstStyle>
            <a:lvl1pPr>
              <a:defRPr sz="240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stStyle>
          <a:p>
            <a:fld id="{661E4A8B-BB9C-48A1-A703-18EFA02F632B}" type="slidenum">
              <a:rPr lang="en-CA" smtClean="0"/>
              <a:pPr/>
              <a:t>‹N°›</a:t>
            </a:fld>
            <a:endParaRPr lang="en-CA" dirty="0"/>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44496" r="37016"/>
          <a:stretch/>
        </p:blipFill>
        <p:spPr>
          <a:xfrm>
            <a:off x="11474331" y="6349437"/>
            <a:ext cx="340467" cy="396752"/>
          </a:xfrm>
          <a:prstGeom prst="rect">
            <a:avLst/>
          </a:prstGeom>
        </p:spPr>
      </p:pic>
      <p:sp>
        <p:nvSpPr>
          <p:cNvPr id="8" name="Freeform 6"/>
          <p:cNvSpPr>
            <a:spLocks noChangeAspect="1"/>
          </p:cNvSpPr>
          <p:nvPr userDrawn="1"/>
        </p:nvSpPr>
        <p:spPr bwMode="auto">
          <a:xfrm flipV="1">
            <a:off x="193834" y="2978"/>
            <a:ext cx="4091563" cy="723331"/>
          </a:xfrm>
          <a:custGeom>
            <a:avLst/>
            <a:gdLst>
              <a:gd name="T0" fmla="*/ 0 w 2872"/>
              <a:gd name="T1" fmla="*/ 0 h 312"/>
              <a:gd name="T2" fmla="*/ 2774 w 2872"/>
              <a:gd name="T3" fmla="*/ 0 h 312"/>
              <a:gd name="T4" fmla="*/ 2872 w 2872"/>
              <a:gd name="T5" fmla="*/ 98 h 312"/>
              <a:gd name="T6" fmla="*/ 2872 w 2872"/>
              <a:gd name="T7" fmla="*/ 312 h 312"/>
              <a:gd name="T8" fmla="*/ 0 w 2872"/>
              <a:gd name="T9" fmla="*/ 312 h 312"/>
              <a:gd name="T10" fmla="*/ 0 w 2872"/>
              <a:gd name="T11" fmla="*/ 0 h 312"/>
            </a:gdLst>
            <a:ahLst/>
            <a:cxnLst>
              <a:cxn ang="0">
                <a:pos x="T0" y="T1"/>
              </a:cxn>
              <a:cxn ang="0">
                <a:pos x="T2" y="T3"/>
              </a:cxn>
              <a:cxn ang="0">
                <a:pos x="T4" y="T5"/>
              </a:cxn>
              <a:cxn ang="0">
                <a:pos x="T6" y="T7"/>
              </a:cxn>
              <a:cxn ang="0">
                <a:pos x="T8" y="T9"/>
              </a:cxn>
              <a:cxn ang="0">
                <a:pos x="T10" y="T11"/>
              </a:cxn>
            </a:cxnLst>
            <a:rect l="0" t="0" r="r" b="b"/>
            <a:pathLst>
              <a:path w="2872" h="312">
                <a:moveTo>
                  <a:pt x="0" y="0"/>
                </a:moveTo>
                <a:cubicBezTo>
                  <a:pt x="2774" y="0"/>
                  <a:pt x="2774" y="0"/>
                  <a:pt x="2774" y="0"/>
                </a:cubicBezTo>
                <a:cubicBezTo>
                  <a:pt x="2828" y="0"/>
                  <a:pt x="2872" y="44"/>
                  <a:pt x="2872" y="98"/>
                </a:cubicBezTo>
                <a:cubicBezTo>
                  <a:pt x="2872" y="312"/>
                  <a:pt x="2872" y="312"/>
                  <a:pt x="2872" y="312"/>
                </a:cubicBezTo>
                <a:cubicBezTo>
                  <a:pt x="0" y="312"/>
                  <a:pt x="0" y="312"/>
                  <a:pt x="0" y="312"/>
                </a:cubicBezTo>
                <a:lnTo>
                  <a:pt x="0" y="0"/>
                </a:lnTo>
                <a:close/>
              </a:path>
            </a:pathLst>
          </a:custGeom>
          <a:solidFill>
            <a:srgbClr val="F4ED2E"/>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12" name="Freeform 7"/>
          <p:cNvSpPr>
            <a:spLocks noChangeAspect="1"/>
          </p:cNvSpPr>
          <p:nvPr userDrawn="1"/>
        </p:nvSpPr>
        <p:spPr bwMode="auto">
          <a:xfrm flipV="1">
            <a:off x="0" y="-2"/>
            <a:ext cx="3839746" cy="723331"/>
          </a:xfrm>
          <a:custGeom>
            <a:avLst/>
            <a:gdLst>
              <a:gd name="T0" fmla="*/ 0 w 2188"/>
              <a:gd name="T1" fmla="*/ 0 h 312"/>
              <a:gd name="T2" fmla="*/ 2090 w 2188"/>
              <a:gd name="T3" fmla="*/ 0 h 312"/>
              <a:gd name="T4" fmla="*/ 2188 w 2188"/>
              <a:gd name="T5" fmla="*/ 98 h 312"/>
              <a:gd name="T6" fmla="*/ 2188 w 2188"/>
              <a:gd name="T7" fmla="*/ 312 h 312"/>
              <a:gd name="T8" fmla="*/ 0 w 2188"/>
              <a:gd name="T9" fmla="*/ 312 h 312"/>
              <a:gd name="T10" fmla="*/ 0 w 2188"/>
              <a:gd name="T11" fmla="*/ 0 h 312"/>
            </a:gdLst>
            <a:ahLst/>
            <a:cxnLst>
              <a:cxn ang="0">
                <a:pos x="T0" y="T1"/>
              </a:cxn>
              <a:cxn ang="0">
                <a:pos x="T2" y="T3"/>
              </a:cxn>
              <a:cxn ang="0">
                <a:pos x="T4" y="T5"/>
              </a:cxn>
              <a:cxn ang="0">
                <a:pos x="T6" y="T7"/>
              </a:cxn>
              <a:cxn ang="0">
                <a:pos x="T8" y="T9"/>
              </a:cxn>
              <a:cxn ang="0">
                <a:pos x="T10" y="T11"/>
              </a:cxn>
            </a:cxnLst>
            <a:rect l="0" t="0" r="r" b="b"/>
            <a:pathLst>
              <a:path w="2188" h="312">
                <a:moveTo>
                  <a:pt x="0" y="0"/>
                </a:moveTo>
                <a:cubicBezTo>
                  <a:pt x="2090" y="0"/>
                  <a:pt x="2090" y="0"/>
                  <a:pt x="2090" y="0"/>
                </a:cubicBezTo>
                <a:cubicBezTo>
                  <a:pt x="2144" y="0"/>
                  <a:pt x="2188" y="44"/>
                  <a:pt x="2188" y="98"/>
                </a:cubicBezTo>
                <a:cubicBezTo>
                  <a:pt x="2188" y="312"/>
                  <a:pt x="2188" y="312"/>
                  <a:pt x="2188" y="312"/>
                </a:cubicBezTo>
                <a:cubicBezTo>
                  <a:pt x="0" y="312"/>
                  <a:pt x="0" y="312"/>
                  <a:pt x="0" y="312"/>
                </a:cubicBezTo>
                <a:lnTo>
                  <a:pt x="0" y="0"/>
                </a:lnTo>
                <a:close/>
              </a:path>
            </a:pathLst>
          </a:custGeom>
          <a:solidFill>
            <a:srgbClr val="D82A28"/>
          </a:solidFill>
          <a:ln>
            <a:noFill/>
          </a:ln>
        </p:spPr>
        <p:txBody>
          <a:bodyPr vert="horz" wrap="square" lIns="91440" tIns="45720" rIns="91440" bIns="45720" numCol="1" anchor="t" anchorCtr="0" compatLnSpc="1">
            <a:prstTxWarp prst="textNoShape">
              <a:avLst/>
            </a:prstTxWarp>
          </a:bodyPr>
          <a:lstStyle/>
          <a:p>
            <a:endParaRPr lang="en-CA" dirty="0"/>
          </a:p>
        </p:txBody>
      </p:sp>
    </p:spTree>
    <p:extLst>
      <p:ext uri="{BB962C8B-B14F-4D97-AF65-F5344CB8AC3E}">
        <p14:creationId xmlns:p14="http://schemas.microsoft.com/office/powerpoint/2010/main" val="1244364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6" name="Freeform 5"/>
          <p:cNvSpPr>
            <a:spLocks/>
          </p:cNvSpPr>
          <p:nvPr/>
        </p:nvSpPr>
        <p:spPr bwMode="auto">
          <a:xfrm flipH="1">
            <a:off x="0" y="5801673"/>
            <a:ext cx="9091613" cy="1069975"/>
          </a:xfrm>
          <a:custGeom>
            <a:avLst/>
            <a:gdLst>
              <a:gd name="T0" fmla="*/ 0 w 2872"/>
              <a:gd name="T1" fmla="*/ 0 h 338"/>
              <a:gd name="T2" fmla="*/ 2774 w 2872"/>
              <a:gd name="T3" fmla="*/ 0 h 338"/>
              <a:gd name="T4" fmla="*/ 2872 w 2872"/>
              <a:gd name="T5" fmla="*/ 98 h 338"/>
              <a:gd name="T6" fmla="*/ 2872 w 2872"/>
              <a:gd name="T7" fmla="*/ 338 h 338"/>
              <a:gd name="T8" fmla="*/ 0 w 2872"/>
              <a:gd name="T9" fmla="*/ 338 h 338"/>
              <a:gd name="T10" fmla="*/ 0 w 2872"/>
              <a:gd name="T11" fmla="*/ 0 h 338"/>
            </a:gdLst>
            <a:ahLst/>
            <a:cxnLst>
              <a:cxn ang="0">
                <a:pos x="T0" y="T1"/>
              </a:cxn>
              <a:cxn ang="0">
                <a:pos x="T2" y="T3"/>
              </a:cxn>
              <a:cxn ang="0">
                <a:pos x="T4" y="T5"/>
              </a:cxn>
              <a:cxn ang="0">
                <a:pos x="T6" y="T7"/>
              </a:cxn>
              <a:cxn ang="0">
                <a:pos x="T8" y="T9"/>
              </a:cxn>
              <a:cxn ang="0">
                <a:pos x="T10" y="T11"/>
              </a:cxn>
            </a:cxnLst>
            <a:rect l="0" t="0" r="r" b="b"/>
            <a:pathLst>
              <a:path w="2872" h="338">
                <a:moveTo>
                  <a:pt x="0" y="0"/>
                </a:moveTo>
                <a:cubicBezTo>
                  <a:pt x="2774" y="0"/>
                  <a:pt x="2774" y="0"/>
                  <a:pt x="2774" y="0"/>
                </a:cubicBezTo>
                <a:cubicBezTo>
                  <a:pt x="2828" y="0"/>
                  <a:pt x="2872" y="44"/>
                  <a:pt x="2872" y="98"/>
                </a:cubicBezTo>
                <a:cubicBezTo>
                  <a:pt x="2872" y="338"/>
                  <a:pt x="2872" y="338"/>
                  <a:pt x="2872" y="338"/>
                </a:cubicBezTo>
                <a:cubicBezTo>
                  <a:pt x="0" y="338"/>
                  <a:pt x="0" y="338"/>
                  <a:pt x="0" y="338"/>
                </a:cubicBezTo>
                <a:lnTo>
                  <a:pt x="0" y="0"/>
                </a:lnTo>
                <a:close/>
              </a:path>
            </a:pathLst>
          </a:custGeom>
          <a:solidFill>
            <a:srgbClr val="EF53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 name="Freeform 6"/>
          <p:cNvSpPr>
            <a:spLocks/>
          </p:cNvSpPr>
          <p:nvPr/>
        </p:nvSpPr>
        <p:spPr bwMode="auto">
          <a:xfrm flipH="1">
            <a:off x="1387946" y="5801673"/>
            <a:ext cx="6926263" cy="1069975"/>
          </a:xfrm>
          <a:custGeom>
            <a:avLst/>
            <a:gdLst>
              <a:gd name="T0" fmla="*/ 0 w 2188"/>
              <a:gd name="T1" fmla="*/ 0 h 338"/>
              <a:gd name="T2" fmla="*/ 2090 w 2188"/>
              <a:gd name="T3" fmla="*/ 0 h 338"/>
              <a:gd name="T4" fmla="*/ 2188 w 2188"/>
              <a:gd name="T5" fmla="*/ 98 h 338"/>
              <a:gd name="T6" fmla="*/ 2188 w 2188"/>
              <a:gd name="T7" fmla="*/ 338 h 338"/>
              <a:gd name="T8" fmla="*/ 0 w 2188"/>
              <a:gd name="T9" fmla="*/ 338 h 338"/>
              <a:gd name="T10" fmla="*/ 0 w 2188"/>
              <a:gd name="T11" fmla="*/ 0 h 338"/>
            </a:gdLst>
            <a:ahLst/>
            <a:cxnLst>
              <a:cxn ang="0">
                <a:pos x="T0" y="T1"/>
              </a:cxn>
              <a:cxn ang="0">
                <a:pos x="T2" y="T3"/>
              </a:cxn>
              <a:cxn ang="0">
                <a:pos x="T4" y="T5"/>
              </a:cxn>
              <a:cxn ang="0">
                <a:pos x="T6" y="T7"/>
              </a:cxn>
              <a:cxn ang="0">
                <a:pos x="T8" y="T9"/>
              </a:cxn>
              <a:cxn ang="0">
                <a:pos x="T10" y="T11"/>
              </a:cxn>
            </a:cxnLst>
            <a:rect l="0" t="0" r="r" b="b"/>
            <a:pathLst>
              <a:path w="2188" h="338">
                <a:moveTo>
                  <a:pt x="0" y="0"/>
                </a:moveTo>
                <a:cubicBezTo>
                  <a:pt x="2090" y="0"/>
                  <a:pt x="2090" y="0"/>
                  <a:pt x="2090" y="0"/>
                </a:cubicBezTo>
                <a:cubicBezTo>
                  <a:pt x="2144" y="0"/>
                  <a:pt x="2188" y="44"/>
                  <a:pt x="2188" y="98"/>
                </a:cubicBezTo>
                <a:cubicBezTo>
                  <a:pt x="2188" y="338"/>
                  <a:pt x="2188" y="338"/>
                  <a:pt x="2188" y="338"/>
                </a:cubicBezTo>
                <a:cubicBezTo>
                  <a:pt x="0" y="338"/>
                  <a:pt x="0" y="338"/>
                  <a:pt x="0" y="338"/>
                </a:cubicBezTo>
                <a:lnTo>
                  <a:pt x="0" y="0"/>
                </a:lnTo>
                <a:close/>
              </a:path>
            </a:pathLst>
          </a:custGeom>
          <a:solidFill>
            <a:srgbClr val="F9DD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 name="Freeform 8"/>
          <p:cNvSpPr>
            <a:spLocks/>
          </p:cNvSpPr>
          <p:nvPr/>
        </p:nvSpPr>
        <p:spPr bwMode="auto">
          <a:xfrm rot="5400000" flipH="1">
            <a:off x="6528453" y="1208101"/>
            <a:ext cx="5508598" cy="5818496"/>
          </a:xfrm>
          <a:custGeom>
            <a:avLst/>
            <a:gdLst>
              <a:gd name="T0" fmla="*/ 1386 w 1386"/>
              <a:gd name="T1" fmla="*/ 0 h 2163"/>
              <a:gd name="T2" fmla="*/ 0 w 1386"/>
              <a:gd name="T3" fmla="*/ 0 h 2163"/>
              <a:gd name="T4" fmla="*/ 0 w 1386"/>
              <a:gd name="T5" fmla="*/ 2163 h 2163"/>
              <a:gd name="T6" fmla="*/ 985 w 1386"/>
              <a:gd name="T7" fmla="*/ 2163 h 2163"/>
              <a:gd name="T8" fmla="*/ 1386 w 1386"/>
              <a:gd name="T9" fmla="*/ 1763 h 2163"/>
              <a:gd name="T10" fmla="*/ 1386 w 1386"/>
              <a:gd name="T11" fmla="*/ 0 h 2163"/>
            </a:gdLst>
            <a:ahLst/>
            <a:cxnLst>
              <a:cxn ang="0">
                <a:pos x="T0" y="T1"/>
              </a:cxn>
              <a:cxn ang="0">
                <a:pos x="T2" y="T3"/>
              </a:cxn>
              <a:cxn ang="0">
                <a:pos x="T4" y="T5"/>
              </a:cxn>
              <a:cxn ang="0">
                <a:pos x="T6" y="T7"/>
              </a:cxn>
              <a:cxn ang="0">
                <a:pos x="T8" y="T9"/>
              </a:cxn>
              <a:cxn ang="0">
                <a:pos x="T10" y="T11"/>
              </a:cxn>
            </a:cxnLst>
            <a:rect l="0" t="0" r="r" b="b"/>
            <a:pathLst>
              <a:path w="1386" h="2163">
                <a:moveTo>
                  <a:pt x="1386" y="0"/>
                </a:moveTo>
                <a:cubicBezTo>
                  <a:pt x="0" y="0"/>
                  <a:pt x="0" y="0"/>
                  <a:pt x="0" y="0"/>
                </a:cubicBezTo>
                <a:cubicBezTo>
                  <a:pt x="0" y="2163"/>
                  <a:pt x="0" y="2163"/>
                  <a:pt x="0" y="2163"/>
                </a:cubicBezTo>
                <a:cubicBezTo>
                  <a:pt x="985" y="2163"/>
                  <a:pt x="985" y="2163"/>
                  <a:pt x="985" y="2163"/>
                </a:cubicBezTo>
                <a:cubicBezTo>
                  <a:pt x="1207" y="2163"/>
                  <a:pt x="1386" y="1984"/>
                  <a:pt x="1386" y="1763"/>
                </a:cubicBezTo>
                <a:lnTo>
                  <a:pt x="138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9" name="Freeform 8"/>
          <p:cNvSpPr>
            <a:spLocks/>
          </p:cNvSpPr>
          <p:nvPr/>
        </p:nvSpPr>
        <p:spPr bwMode="auto">
          <a:xfrm rot="5400000" flipH="1">
            <a:off x="6874580" y="1540581"/>
            <a:ext cx="5188658" cy="5446180"/>
          </a:xfrm>
          <a:custGeom>
            <a:avLst/>
            <a:gdLst>
              <a:gd name="T0" fmla="*/ 1386 w 1386"/>
              <a:gd name="T1" fmla="*/ 0 h 2163"/>
              <a:gd name="T2" fmla="*/ 0 w 1386"/>
              <a:gd name="T3" fmla="*/ 0 h 2163"/>
              <a:gd name="T4" fmla="*/ 0 w 1386"/>
              <a:gd name="T5" fmla="*/ 2163 h 2163"/>
              <a:gd name="T6" fmla="*/ 985 w 1386"/>
              <a:gd name="T7" fmla="*/ 2163 h 2163"/>
              <a:gd name="T8" fmla="*/ 1386 w 1386"/>
              <a:gd name="T9" fmla="*/ 1763 h 2163"/>
              <a:gd name="T10" fmla="*/ 1386 w 1386"/>
              <a:gd name="T11" fmla="*/ 0 h 2163"/>
            </a:gdLst>
            <a:ahLst/>
            <a:cxnLst>
              <a:cxn ang="0">
                <a:pos x="T0" y="T1"/>
              </a:cxn>
              <a:cxn ang="0">
                <a:pos x="T2" y="T3"/>
              </a:cxn>
              <a:cxn ang="0">
                <a:pos x="T4" y="T5"/>
              </a:cxn>
              <a:cxn ang="0">
                <a:pos x="T6" y="T7"/>
              </a:cxn>
              <a:cxn ang="0">
                <a:pos x="T8" y="T9"/>
              </a:cxn>
              <a:cxn ang="0">
                <a:pos x="T10" y="T11"/>
              </a:cxn>
            </a:cxnLst>
            <a:rect l="0" t="0" r="r" b="b"/>
            <a:pathLst>
              <a:path w="1386" h="2163">
                <a:moveTo>
                  <a:pt x="1386" y="0"/>
                </a:moveTo>
                <a:cubicBezTo>
                  <a:pt x="0" y="0"/>
                  <a:pt x="0" y="0"/>
                  <a:pt x="0" y="0"/>
                </a:cubicBezTo>
                <a:cubicBezTo>
                  <a:pt x="0" y="2163"/>
                  <a:pt x="0" y="2163"/>
                  <a:pt x="0" y="2163"/>
                </a:cubicBezTo>
                <a:cubicBezTo>
                  <a:pt x="985" y="2163"/>
                  <a:pt x="985" y="2163"/>
                  <a:pt x="985" y="2163"/>
                </a:cubicBezTo>
                <a:cubicBezTo>
                  <a:pt x="1207" y="2163"/>
                  <a:pt x="1386" y="1984"/>
                  <a:pt x="1386" y="1763"/>
                </a:cubicBezTo>
                <a:lnTo>
                  <a:pt x="1386" y="0"/>
                </a:lnTo>
                <a:close/>
              </a:path>
            </a:pathLst>
          </a:custGeom>
          <a:solidFill>
            <a:srgbClr val="A6A6A6"/>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10" name="Slide Number Placeholder 5"/>
          <p:cNvSpPr>
            <a:spLocks noGrp="1"/>
          </p:cNvSpPr>
          <p:nvPr>
            <p:ph type="sldNum" sz="quarter" idx="12"/>
          </p:nvPr>
        </p:nvSpPr>
        <p:spPr>
          <a:xfrm>
            <a:off x="8610600" y="6356350"/>
            <a:ext cx="2743200" cy="365125"/>
          </a:xfrm>
          <a:prstGeom prst="rect">
            <a:avLst/>
          </a:prstGeom>
        </p:spPr>
        <p:txBody>
          <a:bodyPr/>
          <a:lstStyle>
            <a:lvl1pPr>
              <a:defRPr sz="2400">
                <a:solidFill>
                  <a:schemeClr val="bg1"/>
                </a:solidFill>
                <a:latin typeface="Lato Black" panose="020F0502020204030203" pitchFamily="34" charset="0"/>
                <a:ea typeface="Lato Black" panose="020F0502020204030203" pitchFamily="34" charset="0"/>
                <a:cs typeface="Lato Black" panose="020F0502020204030203" pitchFamily="34" charset="0"/>
              </a:defRPr>
            </a:lvl1pPr>
          </a:lstStyle>
          <a:p>
            <a:fld id="{661E4A8B-BB9C-48A1-A703-18EFA02F632B}" type="slidenum">
              <a:rPr lang="en-CA" smtClean="0"/>
              <a:pPr/>
              <a:t>‹N°›</a:t>
            </a:fld>
            <a:endParaRPr lang="en-CA" dirty="0"/>
          </a:p>
        </p:txBody>
      </p:sp>
      <p:sp>
        <p:nvSpPr>
          <p:cNvPr id="11" name="Freeform 10"/>
          <p:cNvSpPr>
            <a:spLocks/>
          </p:cNvSpPr>
          <p:nvPr userDrawn="1"/>
        </p:nvSpPr>
        <p:spPr bwMode="auto">
          <a:xfrm flipH="1">
            <a:off x="0" y="5801673"/>
            <a:ext cx="9091613" cy="1069975"/>
          </a:xfrm>
          <a:custGeom>
            <a:avLst/>
            <a:gdLst>
              <a:gd name="T0" fmla="*/ 0 w 2872"/>
              <a:gd name="T1" fmla="*/ 0 h 338"/>
              <a:gd name="T2" fmla="*/ 2774 w 2872"/>
              <a:gd name="T3" fmla="*/ 0 h 338"/>
              <a:gd name="T4" fmla="*/ 2872 w 2872"/>
              <a:gd name="T5" fmla="*/ 98 h 338"/>
              <a:gd name="T6" fmla="*/ 2872 w 2872"/>
              <a:gd name="T7" fmla="*/ 338 h 338"/>
              <a:gd name="T8" fmla="*/ 0 w 2872"/>
              <a:gd name="T9" fmla="*/ 338 h 338"/>
              <a:gd name="T10" fmla="*/ 0 w 2872"/>
              <a:gd name="T11" fmla="*/ 0 h 338"/>
            </a:gdLst>
            <a:ahLst/>
            <a:cxnLst>
              <a:cxn ang="0">
                <a:pos x="T0" y="T1"/>
              </a:cxn>
              <a:cxn ang="0">
                <a:pos x="T2" y="T3"/>
              </a:cxn>
              <a:cxn ang="0">
                <a:pos x="T4" y="T5"/>
              </a:cxn>
              <a:cxn ang="0">
                <a:pos x="T6" y="T7"/>
              </a:cxn>
              <a:cxn ang="0">
                <a:pos x="T8" y="T9"/>
              </a:cxn>
              <a:cxn ang="0">
                <a:pos x="T10" y="T11"/>
              </a:cxn>
            </a:cxnLst>
            <a:rect l="0" t="0" r="r" b="b"/>
            <a:pathLst>
              <a:path w="2872" h="338">
                <a:moveTo>
                  <a:pt x="0" y="0"/>
                </a:moveTo>
                <a:cubicBezTo>
                  <a:pt x="2774" y="0"/>
                  <a:pt x="2774" y="0"/>
                  <a:pt x="2774" y="0"/>
                </a:cubicBezTo>
                <a:cubicBezTo>
                  <a:pt x="2828" y="0"/>
                  <a:pt x="2872" y="44"/>
                  <a:pt x="2872" y="98"/>
                </a:cubicBezTo>
                <a:cubicBezTo>
                  <a:pt x="2872" y="338"/>
                  <a:pt x="2872" y="338"/>
                  <a:pt x="2872" y="338"/>
                </a:cubicBezTo>
                <a:cubicBezTo>
                  <a:pt x="0" y="338"/>
                  <a:pt x="0" y="338"/>
                  <a:pt x="0" y="338"/>
                </a:cubicBezTo>
                <a:lnTo>
                  <a:pt x="0" y="0"/>
                </a:lnTo>
                <a:close/>
              </a:path>
            </a:pathLst>
          </a:custGeom>
          <a:solidFill>
            <a:srgbClr val="F4ED2E"/>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12" name="Freeform 11"/>
          <p:cNvSpPr>
            <a:spLocks/>
          </p:cNvSpPr>
          <p:nvPr userDrawn="1"/>
        </p:nvSpPr>
        <p:spPr bwMode="auto">
          <a:xfrm flipH="1">
            <a:off x="1387946" y="5801673"/>
            <a:ext cx="6926263" cy="1069975"/>
          </a:xfrm>
          <a:custGeom>
            <a:avLst/>
            <a:gdLst>
              <a:gd name="T0" fmla="*/ 0 w 2188"/>
              <a:gd name="T1" fmla="*/ 0 h 338"/>
              <a:gd name="T2" fmla="*/ 2090 w 2188"/>
              <a:gd name="T3" fmla="*/ 0 h 338"/>
              <a:gd name="T4" fmla="*/ 2188 w 2188"/>
              <a:gd name="T5" fmla="*/ 98 h 338"/>
              <a:gd name="T6" fmla="*/ 2188 w 2188"/>
              <a:gd name="T7" fmla="*/ 338 h 338"/>
              <a:gd name="T8" fmla="*/ 0 w 2188"/>
              <a:gd name="T9" fmla="*/ 338 h 338"/>
              <a:gd name="T10" fmla="*/ 0 w 2188"/>
              <a:gd name="T11" fmla="*/ 0 h 338"/>
            </a:gdLst>
            <a:ahLst/>
            <a:cxnLst>
              <a:cxn ang="0">
                <a:pos x="T0" y="T1"/>
              </a:cxn>
              <a:cxn ang="0">
                <a:pos x="T2" y="T3"/>
              </a:cxn>
              <a:cxn ang="0">
                <a:pos x="T4" y="T5"/>
              </a:cxn>
              <a:cxn ang="0">
                <a:pos x="T6" y="T7"/>
              </a:cxn>
              <a:cxn ang="0">
                <a:pos x="T8" y="T9"/>
              </a:cxn>
              <a:cxn ang="0">
                <a:pos x="T10" y="T11"/>
              </a:cxn>
            </a:cxnLst>
            <a:rect l="0" t="0" r="r" b="b"/>
            <a:pathLst>
              <a:path w="2188" h="338">
                <a:moveTo>
                  <a:pt x="0" y="0"/>
                </a:moveTo>
                <a:cubicBezTo>
                  <a:pt x="2090" y="0"/>
                  <a:pt x="2090" y="0"/>
                  <a:pt x="2090" y="0"/>
                </a:cubicBezTo>
                <a:cubicBezTo>
                  <a:pt x="2144" y="0"/>
                  <a:pt x="2188" y="44"/>
                  <a:pt x="2188" y="98"/>
                </a:cubicBezTo>
                <a:cubicBezTo>
                  <a:pt x="2188" y="338"/>
                  <a:pt x="2188" y="338"/>
                  <a:pt x="2188" y="338"/>
                </a:cubicBezTo>
                <a:cubicBezTo>
                  <a:pt x="0" y="338"/>
                  <a:pt x="0" y="338"/>
                  <a:pt x="0" y="338"/>
                </a:cubicBezTo>
                <a:lnTo>
                  <a:pt x="0" y="0"/>
                </a:lnTo>
                <a:close/>
              </a:path>
            </a:pathLst>
          </a:custGeom>
          <a:solidFill>
            <a:srgbClr val="D82A28"/>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13" name="Freeform 12"/>
          <p:cNvSpPr>
            <a:spLocks/>
          </p:cNvSpPr>
          <p:nvPr userDrawn="1"/>
        </p:nvSpPr>
        <p:spPr bwMode="auto">
          <a:xfrm rot="5400000" flipH="1">
            <a:off x="6874580" y="1557207"/>
            <a:ext cx="5188658" cy="5446180"/>
          </a:xfrm>
          <a:custGeom>
            <a:avLst/>
            <a:gdLst>
              <a:gd name="T0" fmla="*/ 1386 w 1386"/>
              <a:gd name="T1" fmla="*/ 0 h 2163"/>
              <a:gd name="T2" fmla="*/ 0 w 1386"/>
              <a:gd name="T3" fmla="*/ 0 h 2163"/>
              <a:gd name="T4" fmla="*/ 0 w 1386"/>
              <a:gd name="T5" fmla="*/ 2163 h 2163"/>
              <a:gd name="T6" fmla="*/ 985 w 1386"/>
              <a:gd name="T7" fmla="*/ 2163 h 2163"/>
              <a:gd name="T8" fmla="*/ 1386 w 1386"/>
              <a:gd name="T9" fmla="*/ 1763 h 2163"/>
              <a:gd name="T10" fmla="*/ 1386 w 1386"/>
              <a:gd name="T11" fmla="*/ 0 h 2163"/>
            </a:gdLst>
            <a:ahLst/>
            <a:cxnLst>
              <a:cxn ang="0">
                <a:pos x="T0" y="T1"/>
              </a:cxn>
              <a:cxn ang="0">
                <a:pos x="T2" y="T3"/>
              </a:cxn>
              <a:cxn ang="0">
                <a:pos x="T4" y="T5"/>
              </a:cxn>
              <a:cxn ang="0">
                <a:pos x="T6" y="T7"/>
              </a:cxn>
              <a:cxn ang="0">
                <a:pos x="T8" y="T9"/>
              </a:cxn>
              <a:cxn ang="0">
                <a:pos x="T10" y="T11"/>
              </a:cxn>
            </a:cxnLst>
            <a:rect l="0" t="0" r="r" b="b"/>
            <a:pathLst>
              <a:path w="1386" h="2163">
                <a:moveTo>
                  <a:pt x="1386" y="0"/>
                </a:moveTo>
                <a:cubicBezTo>
                  <a:pt x="0" y="0"/>
                  <a:pt x="0" y="0"/>
                  <a:pt x="0" y="0"/>
                </a:cubicBezTo>
                <a:cubicBezTo>
                  <a:pt x="0" y="2163"/>
                  <a:pt x="0" y="2163"/>
                  <a:pt x="0" y="2163"/>
                </a:cubicBezTo>
                <a:cubicBezTo>
                  <a:pt x="985" y="2163"/>
                  <a:pt x="985" y="2163"/>
                  <a:pt x="985" y="2163"/>
                </a:cubicBezTo>
                <a:cubicBezTo>
                  <a:pt x="1207" y="2163"/>
                  <a:pt x="1386" y="1984"/>
                  <a:pt x="1386" y="1763"/>
                </a:cubicBezTo>
                <a:lnTo>
                  <a:pt x="1386" y="0"/>
                </a:lnTo>
                <a:close/>
              </a:path>
            </a:pathLst>
          </a:custGeom>
          <a:solidFill>
            <a:srgbClr val="A6A6A6"/>
          </a:solidFill>
          <a:ln>
            <a:noFill/>
          </a:ln>
        </p:spPr>
        <p:txBody>
          <a:bodyPr vert="horz" wrap="square" lIns="91440" tIns="45720" rIns="91440" bIns="45720" numCol="1" anchor="t" anchorCtr="0" compatLnSpc="1">
            <a:prstTxWarp prst="textNoShape">
              <a:avLst/>
            </a:prstTxWarp>
          </a:bodyPr>
          <a:lstStyle/>
          <a:p>
            <a:endParaRPr lang="en-CA" dirty="0"/>
          </a:p>
        </p:txBody>
      </p:sp>
    </p:spTree>
    <p:extLst>
      <p:ext uri="{BB962C8B-B14F-4D97-AF65-F5344CB8AC3E}">
        <p14:creationId xmlns:p14="http://schemas.microsoft.com/office/powerpoint/2010/main" val="3613524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Freeform 2"/>
          <p:cNvSpPr>
            <a:spLocks/>
          </p:cNvSpPr>
          <p:nvPr/>
        </p:nvSpPr>
        <p:spPr bwMode="auto">
          <a:xfrm rot="5400000" flipH="1">
            <a:off x="5710450" y="376451"/>
            <a:ext cx="6858000" cy="6105098"/>
          </a:xfrm>
          <a:custGeom>
            <a:avLst/>
            <a:gdLst>
              <a:gd name="T0" fmla="*/ 1386 w 1386"/>
              <a:gd name="T1" fmla="*/ 0 h 2163"/>
              <a:gd name="T2" fmla="*/ 0 w 1386"/>
              <a:gd name="T3" fmla="*/ 0 h 2163"/>
              <a:gd name="T4" fmla="*/ 0 w 1386"/>
              <a:gd name="T5" fmla="*/ 2163 h 2163"/>
              <a:gd name="T6" fmla="*/ 985 w 1386"/>
              <a:gd name="T7" fmla="*/ 2163 h 2163"/>
              <a:gd name="T8" fmla="*/ 1386 w 1386"/>
              <a:gd name="T9" fmla="*/ 1763 h 2163"/>
              <a:gd name="T10" fmla="*/ 1386 w 1386"/>
              <a:gd name="T11" fmla="*/ 0 h 2163"/>
            </a:gdLst>
            <a:ahLst/>
            <a:cxnLst>
              <a:cxn ang="0">
                <a:pos x="T0" y="T1"/>
              </a:cxn>
              <a:cxn ang="0">
                <a:pos x="T2" y="T3"/>
              </a:cxn>
              <a:cxn ang="0">
                <a:pos x="T4" y="T5"/>
              </a:cxn>
              <a:cxn ang="0">
                <a:pos x="T6" y="T7"/>
              </a:cxn>
              <a:cxn ang="0">
                <a:pos x="T8" y="T9"/>
              </a:cxn>
              <a:cxn ang="0">
                <a:pos x="T10" y="T11"/>
              </a:cxn>
            </a:cxnLst>
            <a:rect l="0" t="0" r="r" b="b"/>
            <a:pathLst>
              <a:path w="1386" h="2163">
                <a:moveTo>
                  <a:pt x="1386" y="0"/>
                </a:moveTo>
                <a:cubicBezTo>
                  <a:pt x="0" y="0"/>
                  <a:pt x="0" y="0"/>
                  <a:pt x="0" y="0"/>
                </a:cubicBezTo>
                <a:cubicBezTo>
                  <a:pt x="0" y="2163"/>
                  <a:pt x="0" y="2163"/>
                  <a:pt x="0" y="2163"/>
                </a:cubicBezTo>
                <a:cubicBezTo>
                  <a:pt x="985" y="2163"/>
                  <a:pt x="985" y="2163"/>
                  <a:pt x="985" y="2163"/>
                </a:cubicBezTo>
                <a:cubicBezTo>
                  <a:pt x="1207" y="2163"/>
                  <a:pt x="1386" y="1984"/>
                  <a:pt x="1386" y="1763"/>
                </a:cubicBezTo>
                <a:lnTo>
                  <a:pt x="1386" y="0"/>
                </a:lnTo>
                <a:close/>
              </a:path>
            </a:pathLst>
          </a:custGeom>
          <a:solidFill>
            <a:srgbClr val="EF5359"/>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5" name="Freeform 4"/>
          <p:cNvSpPr>
            <a:spLocks/>
          </p:cNvSpPr>
          <p:nvPr/>
        </p:nvSpPr>
        <p:spPr bwMode="auto">
          <a:xfrm rot="16200000">
            <a:off x="-376451" y="379863"/>
            <a:ext cx="6858000" cy="6105098"/>
          </a:xfrm>
          <a:custGeom>
            <a:avLst/>
            <a:gdLst>
              <a:gd name="T0" fmla="*/ 1386 w 1386"/>
              <a:gd name="T1" fmla="*/ 0 h 2163"/>
              <a:gd name="T2" fmla="*/ 0 w 1386"/>
              <a:gd name="T3" fmla="*/ 0 h 2163"/>
              <a:gd name="T4" fmla="*/ 0 w 1386"/>
              <a:gd name="T5" fmla="*/ 2163 h 2163"/>
              <a:gd name="T6" fmla="*/ 985 w 1386"/>
              <a:gd name="T7" fmla="*/ 2163 h 2163"/>
              <a:gd name="T8" fmla="*/ 1386 w 1386"/>
              <a:gd name="T9" fmla="*/ 1763 h 2163"/>
              <a:gd name="T10" fmla="*/ 1386 w 1386"/>
              <a:gd name="T11" fmla="*/ 0 h 2163"/>
            </a:gdLst>
            <a:ahLst/>
            <a:cxnLst>
              <a:cxn ang="0">
                <a:pos x="T0" y="T1"/>
              </a:cxn>
              <a:cxn ang="0">
                <a:pos x="T2" y="T3"/>
              </a:cxn>
              <a:cxn ang="0">
                <a:pos x="T4" y="T5"/>
              </a:cxn>
              <a:cxn ang="0">
                <a:pos x="T6" y="T7"/>
              </a:cxn>
              <a:cxn ang="0">
                <a:pos x="T8" y="T9"/>
              </a:cxn>
              <a:cxn ang="0">
                <a:pos x="T10" y="T11"/>
              </a:cxn>
            </a:cxnLst>
            <a:rect l="0" t="0" r="r" b="b"/>
            <a:pathLst>
              <a:path w="1386" h="2163">
                <a:moveTo>
                  <a:pt x="1386" y="0"/>
                </a:moveTo>
                <a:cubicBezTo>
                  <a:pt x="0" y="0"/>
                  <a:pt x="0" y="0"/>
                  <a:pt x="0" y="0"/>
                </a:cubicBezTo>
                <a:cubicBezTo>
                  <a:pt x="0" y="2163"/>
                  <a:pt x="0" y="2163"/>
                  <a:pt x="0" y="2163"/>
                </a:cubicBezTo>
                <a:cubicBezTo>
                  <a:pt x="985" y="2163"/>
                  <a:pt x="985" y="2163"/>
                  <a:pt x="985" y="2163"/>
                </a:cubicBezTo>
                <a:cubicBezTo>
                  <a:pt x="1207" y="2163"/>
                  <a:pt x="1386" y="1984"/>
                  <a:pt x="1386" y="1763"/>
                </a:cubicBezTo>
                <a:lnTo>
                  <a:pt x="1386" y="0"/>
                </a:lnTo>
                <a:close/>
              </a:path>
            </a:pathLst>
          </a:custGeom>
          <a:solidFill>
            <a:srgbClr val="A6A6A6"/>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sz="2400">
                <a:solidFill>
                  <a:schemeClr val="bg1"/>
                </a:solidFill>
                <a:latin typeface="Lato Black" panose="020F0502020204030203" pitchFamily="34" charset="0"/>
                <a:ea typeface="Lato Black" panose="020F0502020204030203" pitchFamily="34" charset="0"/>
                <a:cs typeface="Lato Black" panose="020F0502020204030203" pitchFamily="34" charset="0"/>
              </a:defRPr>
            </a:lvl1pPr>
          </a:lstStyle>
          <a:p>
            <a:fld id="{661E4A8B-BB9C-48A1-A703-18EFA02F632B}" type="slidenum">
              <a:rPr lang="en-CA" smtClean="0"/>
              <a:pPr/>
              <a:t>‹N°›</a:t>
            </a:fld>
            <a:endParaRPr lang="en-CA" dirty="0"/>
          </a:p>
        </p:txBody>
      </p:sp>
      <p:sp>
        <p:nvSpPr>
          <p:cNvPr id="7" name="Freeform 6"/>
          <p:cNvSpPr>
            <a:spLocks/>
          </p:cNvSpPr>
          <p:nvPr userDrawn="1"/>
        </p:nvSpPr>
        <p:spPr bwMode="auto">
          <a:xfrm rot="5400000" flipH="1">
            <a:off x="5710450" y="376451"/>
            <a:ext cx="6858000" cy="6105098"/>
          </a:xfrm>
          <a:custGeom>
            <a:avLst/>
            <a:gdLst>
              <a:gd name="T0" fmla="*/ 1386 w 1386"/>
              <a:gd name="T1" fmla="*/ 0 h 2163"/>
              <a:gd name="T2" fmla="*/ 0 w 1386"/>
              <a:gd name="T3" fmla="*/ 0 h 2163"/>
              <a:gd name="T4" fmla="*/ 0 w 1386"/>
              <a:gd name="T5" fmla="*/ 2163 h 2163"/>
              <a:gd name="T6" fmla="*/ 985 w 1386"/>
              <a:gd name="T7" fmla="*/ 2163 h 2163"/>
              <a:gd name="T8" fmla="*/ 1386 w 1386"/>
              <a:gd name="T9" fmla="*/ 1763 h 2163"/>
              <a:gd name="T10" fmla="*/ 1386 w 1386"/>
              <a:gd name="T11" fmla="*/ 0 h 2163"/>
            </a:gdLst>
            <a:ahLst/>
            <a:cxnLst>
              <a:cxn ang="0">
                <a:pos x="T0" y="T1"/>
              </a:cxn>
              <a:cxn ang="0">
                <a:pos x="T2" y="T3"/>
              </a:cxn>
              <a:cxn ang="0">
                <a:pos x="T4" y="T5"/>
              </a:cxn>
              <a:cxn ang="0">
                <a:pos x="T6" y="T7"/>
              </a:cxn>
              <a:cxn ang="0">
                <a:pos x="T8" y="T9"/>
              </a:cxn>
              <a:cxn ang="0">
                <a:pos x="T10" y="T11"/>
              </a:cxn>
            </a:cxnLst>
            <a:rect l="0" t="0" r="r" b="b"/>
            <a:pathLst>
              <a:path w="1386" h="2163">
                <a:moveTo>
                  <a:pt x="1386" y="0"/>
                </a:moveTo>
                <a:cubicBezTo>
                  <a:pt x="0" y="0"/>
                  <a:pt x="0" y="0"/>
                  <a:pt x="0" y="0"/>
                </a:cubicBezTo>
                <a:cubicBezTo>
                  <a:pt x="0" y="2163"/>
                  <a:pt x="0" y="2163"/>
                  <a:pt x="0" y="2163"/>
                </a:cubicBezTo>
                <a:cubicBezTo>
                  <a:pt x="985" y="2163"/>
                  <a:pt x="985" y="2163"/>
                  <a:pt x="985" y="2163"/>
                </a:cubicBezTo>
                <a:cubicBezTo>
                  <a:pt x="1207" y="2163"/>
                  <a:pt x="1386" y="1984"/>
                  <a:pt x="1386" y="1763"/>
                </a:cubicBezTo>
                <a:lnTo>
                  <a:pt x="1386" y="0"/>
                </a:lnTo>
                <a:close/>
              </a:path>
            </a:pathLst>
          </a:custGeom>
          <a:solidFill>
            <a:srgbClr val="D82A28"/>
          </a:solidFill>
          <a:ln>
            <a:noFill/>
          </a:ln>
        </p:spPr>
        <p:txBody>
          <a:bodyPr vert="horz" wrap="square" lIns="91440" tIns="45720" rIns="91440" bIns="45720" numCol="1" anchor="t" anchorCtr="0" compatLnSpc="1">
            <a:prstTxWarp prst="textNoShape">
              <a:avLst/>
            </a:prstTxWarp>
          </a:bodyPr>
          <a:lstStyle/>
          <a:p>
            <a:endParaRPr lang="en-CA" dirty="0"/>
          </a:p>
        </p:txBody>
      </p:sp>
      <p:sp>
        <p:nvSpPr>
          <p:cNvPr id="8" name="Freeform 7"/>
          <p:cNvSpPr>
            <a:spLocks/>
          </p:cNvSpPr>
          <p:nvPr userDrawn="1"/>
        </p:nvSpPr>
        <p:spPr bwMode="auto">
          <a:xfrm rot="16200000">
            <a:off x="-376451" y="379863"/>
            <a:ext cx="6858000" cy="6105098"/>
          </a:xfrm>
          <a:custGeom>
            <a:avLst/>
            <a:gdLst>
              <a:gd name="T0" fmla="*/ 1386 w 1386"/>
              <a:gd name="T1" fmla="*/ 0 h 2163"/>
              <a:gd name="T2" fmla="*/ 0 w 1386"/>
              <a:gd name="T3" fmla="*/ 0 h 2163"/>
              <a:gd name="T4" fmla="*/ 0 w 1386"/>
              <a:gd name="T5" fmla="*/ 2163 h 2163"/>
              <a:gd name="T6" fmla="*/ 985 w 1386"/>
              <a:gd name="T7" fmla="*/ 2163 h 2163"/>
              <a:gd name="T8" fmla="*/ 1386 w 1386"/>
              <a:gd name="T9" fmla="*/ 1763 h 2163"/>
              <a:gd name="T10" fmla="*/ 1386 w 1386"/>
              <a:gd name="T11" fmla="*/ 0 h 2163"/>
            </a:gdLst>
            <a:ahLst/>
            <a:cxnLst>
              <a:cxn ang="0">
                <a:pos x="T0" y="T1"/>
              </a:cxn>
              <a:cxn ang="0">
                <a:pos x="T2" y="T3"/>
              </a:cxn>
              <a:cxn ang="0">
                <a:pos x="T4" y="T5"/>
              </a:cxn>
              <a:cxn ang="0">
                <a:pos x="T6" y="T7"/>
              </a:cxn>
              <a:cxn ang="0">
                <a:pos x="T8" y="T9"/>
              </a:cxn>
              <a:cxn ang="0">
                <a:pos x="T10" y="T11"/>
              </a:cxn>
            </a:cxnLst>
            <a:rect l="0" t="0" r="r" b="b"/>
            <a:pathLst>
              <a:path w="1386" h="2163">
                <a:moveTo>
                  <a:pt x="1386" y="0"/>
                </a:moveTo>
                <a:cubicBezTo>
                  <a:pt x="0" y="0"/>
                  <a:pt x="0" y="0"/>
                  <a:pt x="0" y="0"/>
                </a:cubicBezTo>
                <a:cubicBezTo>
                  <a:pt x="0" y="2163"/>
                  <a:pt x="0" y="2163"/>
                  <a:pt x="0" y="2163"/>
                </a:cubicBezTo>
                <a:cubicBezTo>
                  <a:pt x="985" y="2163"/>
                  <a:pt x="985" y="2163"/>
                  <a:pt x="985" y="2163"/>
                </a:cubicBezTo>
                <a:cubicBezTo>
                  <a:pt x="1207" y="2163"/>
                  <a:pt x="1386" y="1984"/>
                  <a:pt x="1386" y="1763"/>
                </a:cubicBezTo>
                <a:lnTo>
                  <a:pt x="1386" y="0"/>
                </a:lnTo>
                <a:close/>
              </a:path>
            </a:pathLst>
          </a:custGeom>
          <a:solidFill>
            <a:srgbClr val="A6A6A6"/>
          </a:solidFill>
          <a:ln>
            <a:noFill/>
          </a:ln>
        </p:spPr>
        <p:txBody>
          <a:bodyPr vert="horz" wrap="square" lIns="91440" tIns="45720" rIns="91440" bIns="45720" numCol="1" anchor="t" anchorCtr="0" compatLnSpc="1">
            <a:prstTxWarp prst="textNoShape">
              <a:avLst/>
            </a:prstTxWarp>
          </a:bodyPr>
          <a:lstStyle/>
          <a:p>
            <a:endParaRPr lang="en-CA" dirty="0"/>
          </a:p>
        </p:txBody>
      </p:sp>
    </p:spTree>
    <p:extLst>
      <p:ext uri="{BB962C8B-B14F-4D97-AF65-F5344CB8AC3E}">
        <p14:creationId xmlns:p14="http://schemas.microsoft.com/office/powerpoint/2010/main" val="1697553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878345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31.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34.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5.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7.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3.png"/><Relationship Id="rId5" Type="http://schemas.openxmlformats.org/officeDocument/2006/relationships/notesSlide" Target="../notesSlides/notesSlide1.xml"/><Relationship Id="rId4"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AF5DCF9-278C-3106-5BC0-B88CBC7C096F}"/>
              </a:ext>
            </a:extLst>
          </p:cNvPr>
          <p:cNvSpPr txBox="1"/>
          <p:nvPr>
            <p:custDataLst>
              <p:tags r:id="rId1"/>
            </p:custDataLst>
          </p:nvPr>
        </p:nvSpPr>
        <p:spPr>
          <a:xfrm>
            <a:off x="6614409" y="943130"/>
            <a:ext cx="4596983"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400" b="1" dirty="0">
                <a:solidFill>
                  <a:schemeClr val="bg1"/>
                </a:solidFill>
                <a:cs typeface="Calibri"/>
              </a:rPr>
              <a:t>Mobilisation nationale du CPA relative à la DNUDPA</a:t>
            </a:r>
          </a:p>
        </p:txBody>
      </p:sp>
      <p:sp>
        <p:nvSpPr>
          <p:cNvPr id="5" name="TextBox 4">
            <a:extLst>
              <a:ext uri="{FF2B5EF4-FFF2-40B4-BE49-F238E27FC236}">
                <a16:creationId xmlns:a16="http://schemas.microsoft.com/office/drawing/2014/main" id="{A9B296ED-E6C7-5029-0BFD-2462C23D5A56}"/>
              </a:ext>
            </a:extLst>
          </p:cNvPr>
          <p:cNvSpPr txBox="1"/>
          <p:nvPr>
            <p:custDataLst>
              <p:tags r:id="rId2"/>
            </p:custDataLst>
          </p:nvPr>
        </p:nvSpPr>
        <p:spPr>
          <a:xfrm>
            <a:off x="5852409" y="4409606"/>
            <a:ext cx="610849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dirty="0">
                <a:solidFill>
                  <a:schemeClr val="bg1"/>
                </a:solidFill>
                <a:cs typeface="Calibri"/>
              </a:rPr>
              <a:t>Donnez votre avis sur l’ébauche du plan d’action du Canada relative à la DNUDPA</a:t>
            </a:r>
            <a:endParaRPr lang="en-US" dirty="0">
              <a:cs typeface="Calibri"/>
            </a:endParaRPr>
          </a:p>
        </p:txBody>
      </p:sp>
      <p:pic>
        <p:nvPicPr>
          <p:cNvPr id="6" name="Picture 5" descr="Logo&#10;&#10;Description automatically generated">
            <a:extLst>
              <a:ext uri="{FF2B5EF4-FFF2-40B4-BE49-F238E27FC236}">
                <a16:creationId xmlns:a16="http://schemas.microsoft.com/office/drawing/2014/main" id="{5FFBF461-D390-0903-82E1-05FCDC1B556E}"/>
              </a:ext>
            </a:extLst>
          </p:cNvPr>
          <p:cNvPicPr>
            <a:picLocks noChangeAspect="1"/>
          </p:cNvPicPr>
          <p:nvPr>
            <p:custDataLst>
              <p:tags r:id="rId3"/>
            </p:custDataLst>
          </p:nvPr>
        </p:nvPicPr>
        <p:blipFill>
          <a:blip r:embed="rId5" cstate="print">
            <a:extLst>
              <a:ext uri="{28A0092B-C50C-407E-A947-70E740481C1C}">
                <a14:useLocalDpi xmlns:a14="http://schemas.microsoft.com/office/drawing/2010/main" val="0"/>
              </a:ext>
            </a:extLst>
          </a:blip>
          <a:stretch>
            <a:fillRect/>
          </a:stretch>
        </p:blipFill>
        <p:spPr>
          <a:xfrm>
            <a:off x="1225827" y="3561523"/>
            <a:ext cx="2749825" cy="2749825"/>
          </a:xfrm>
          <a:prstGeom prst="rect">
            <a:avLst/>
          </a:prstGeom>
        </p:spPr>
      </p:pic>
    </p:spTree>
    <p:extLst>
      <p:ext uri="{BB962C8B-B14F-4D97-AF65-F5344CB8AC3E}">
        <p14:creationId xmlns:p14="http://schemas.microsoft.com/office/powerpoint/2010/main" val="3153915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1"/>
            </p:custDataLst>
          </p:nvPr>
        </p:nvSpPr>
        <p:spPr>
          <a:xfrm>
            <a:off x="818866" y="694267"/>
            <a:ext cx="10238994" cy="7232749"/>
          </a:xfrm>
          <a:prstGeom prst="rect">
            <a:avLst/>
          </a:prstGeom>
          <a:noFill/>
        </p:spPr>
        <p:txBody>
          <a:bodyPr wrap="square" rtlCol="0">
            <a:spAutoFit/>
          </a:bodyPr>
          <a:lstStyle/>
          <a:p>
            <a:pPr algn="ctr"/>
            <a:r>
              <a:rPr lang="fr-CA" sz="3200" dirty="0">
                <a:latin typeface="Lato Black" panose="020F0502020204030203" pitchFamily="34" charset="0"/>
                <a:ea typeface="Lato Black" panose="020F0502020204030203" pitchFamily="34" charset="0"/>
                <a:cs typeface="Lato Black" panose="020F0502020204030203" pitchFamily="34" charset="0"/>
              </a:rPr>
              <a:t>Le projet de plan d’action – Ce qu’il contient</a:t>
            </a:r>
            <a:endParaRPr lang="en-CA" sz="1200" b="1" dirty="0">
              <a:latin typeface="Lato Black" panose="020F0502020204030203" pitchFamily="34" charset="0"/>
              <a:ea typeface="Lato Black" panose="020F0502020204030203" pitchFamily="34" charset="0"/>
              <a:cs typeface="Lato Black" panose="020F0502020204030203" pitchFamily="34" charset="0"/>
            </a:endParaRPr>
          </a:p>
          <a:p>
            <a:pPr marL="342900" indent="-342900">
              <a:buFont typeface="+mj-lt"/>
              <a:buAutoNum type="arabicPeriod"/>
            </a:pPr>
            <a:r>
              <a:rPr lang="fr-CA" dirty="0">
                <a:latin typeface="Arial" panose="020B0604020202020204" pitchFamily="34" charset="0"/>
                <a:ea typeface="Calibri" panose="020F0502020204030204" pitchFamily="34" charset="0"/>
                <a:cs typeface="Times New Roman" panose="02020603050405020304" pitchFamily="18" charset="0"/>
              </a:rPr>
              <a:t>Chapitres consacrés à chacune des priorités des Premières Nations, des Inuits et des Métis (telles que définies et reconnues dans le cadre de la démarche fondée sur les distinctions)
Une section « Priorités communes », traitant des priorités prévues par la loi, dont les mesures suivantes :</a:t>
            </a:r>
          </a:p>
          <a:p>
            <a:pPr marL="800100" lvl="1" indent="-342900">
              <a:buFont typeface="+mj-lt"/>
              <a:buAutoNum type="arabicPeriod"/>
            </a:pPr>
            <a:r>
              <a:rPr lang="fr-CA" dirty="0">
                <a:latin typeface="Arial" panose="020B0604020202020204" pitchFamily="34" charset="0"/>
                <a:ea typeface="Calibri" panose="020F0502020204030204" pitchFamily="34" charset="0"/>
                <a:cs typeface="Times New Roman" panose="02020603050405020304" pitchFamily="18" charset="0"/>
              </a:rPr>
              <a:t>s’assurer que les lois canadiennes sont conformes à la DNUDPA 
	lutter contre les préjugés, la violence, le racisme systémique et la discrimination
	promouvoir de bonnes relations par l’éducation aux droits de la personne
	adopter la surveillance et la responsabilisation de la mise en œuvre de la DNUDPA
	suivre la mise en œuvre du plan d’action</a:t>
            </a:r>
          </a:p>
          <a:p>
            <a:pPr marL="342900" indent="-342900">
              <a:buFont typeface="+mj-lt"/>
              <a:buAutoNum type="arabicPeriod"/>
            </a:pPr>
            <a:r>
              <a:rPr lang="fr-CA" dirty="0">
                <a:latin typeface="Arial" panose="020B0604020202020204" pitchFamily="34" charset="0"/>
                <a:ea typeface="Calibri" panose="020F0502020204030204" pitchFamily="34" charset="0"/>
                <a:cs typeface="Times New Roman" panose="02020603050405020304" pitchFamily="18" charset="0"/>
              </a:rPr>
              <a:t>Une section « Priorités communes », traitant des priorités autochtones « transversales », y compris des mesures concernant :</a:t>
            </a:r>
          </a:p>
          <a:p>
            <a:pPr marL="800100" lvl="1" indent="-342900">
              <a:buFont typeface="+mj-lt"/>
              <a:buAutoNum type="arabicPeriod"/>
            </a:pPr>
            <a:r>
              <a:rPr lang="fr-CA" dirty="0">
                <a:latin typeface="Arial" panose="020B0604020202020204" pitchFamily="34" charset="0"/>
                <a:ea typeface="Calibri" panose="020F0502020204030204" pitchFamily="34" charset="0"/>
                <a:cs typeface="Times New Roman" panose="02020603050405020304" pitchFamily="18" charset="0"/>
              </a:rPr>
              <a:t>Autodétermination, autonomie gouvernementale et reconnaissance des traités
	Terres, territoires et ressources
	Environnement
	Droits civils et politiques
	Participation à la prise de décisions et aux institutions autochtones
	Droits économiques, sanitaires et sociaux
	Droits culturels, religieux et linguistiques
	Éducation, information et médias
	Mise en œuvre et réparation</a:t>
            </a:r>
            <a:endParaRPr lang="en-US" dirty="0">
              <a:effectLst/>
              <a:latin typeface="Arial" panose="020B0604020202020204" pitchFamily="34" charset="0"/>
              <a:ea typeface="Calibri" panose="020F0502020204030204" pitchFamily="34" charset="0"/>
              <a:cs typeface="Times New Roman" panose="02020603050405020304" pitchFamily="18" charset="0"/>
            </a:endParaRPr>
          </a:p>
          <a:p>
            <a:pPr marL="342900" indent="-342900">
              <a:buFont typeface="+mj-lt"/>
              <a:buAutoNum type="arabicPeriod"/>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indent="-342900">
              <a:buFont typeface="+mj-lt"/>
              <a:buAutoNum type="arabicPeriod"/>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indent="-342900">
              <a:buFont typeface="+mj-lt"/>
              <a:buAutoNum type="arabicPeriod"/>
            </a:pPr>
            <a:endParaRPr lang="en-CA" dirty="0">
              <a:solidFill>
                <a:srgbClr val="000000"/>
              </a:solidFill>
              <a:latin typeface="ArialMT"/>
            </a:endParaRPr>
          </a:p>
          <a:p>
            <a:pPr marL="342900" indent="-342900">
              <a:buFont typeface="+mj-lt"/>
              <a:buAutoNum type="arabicPeriod"/>
            </a:pPr>
            <a:endParaRPr lang="en-CA" dirty="0">
              <a:solidFill>
                <a:srgbClr val="000000"/>
              </a:solidFill>
              <a:latin typeface="ArialMT"/>
            </a:endParaRPr>
          </a:p>
        </p:txBody>
      </p:sp>
      <p:sp>
        <p:nvSpPr>
          <p:cNvPr id="5" name="Slide Number Placeholder 5"/>
          <p:cNvSpPr>
            <a:spLocks noGrp="1"/>
          </p:cNvSpPr>
          <p:nvPr>
            <p:ph type="sldNum" sz="quarter" idx="12"/>
            <p:custDataLst>
              <p:tags r:id="rId2"/>
            </p:custDataLst>
          </p:nvPr>
        </p:nvSpPr>
        <p:spPr>
          <a:xfrm>
            <a:off x="11057860" y="6356350"/>
            <a:ext cx="1134140" cy="365125"/>
          </a:xfrm>
          <a:prstGeom prst="rect">
            <a:avLst/>
          </a:prstGeom>
        </p:spPr>
        <p:txBody>
          <a:bodyPr/>
          <a:lstStyle>
            <a:lvl1pPr>
              <a:defRPr sz="2400">
                <a:solidFill>
                  <a:schemeClr val="bg1"/>
                </a:solidFill>
                <a:latin typeface="Lato Black" panose="020F0502020204030203" pitchFamily="34" charset="0"/>
                <a:ea typeface="Lato Black" panose="020F0502020204030203" pitchFamily="34" charset="0"/>
                <a:cs typeface="Lato Black" panose="020F0502020204030203" pitchFamily="34" charset="0"/>
              </a:defRPr>
            </a:lvl1pPr>
          </a:lstStyle>
          <a:p>
            <a:r>
              <a:rPr lang="en-CA" dirty="0">
                <a:solidFill>
                  <a:schemeClr val="tx1"/>
                </a:solidFill>
              </a:rPr>
              <a:t>9</a:t>
            </a:r>
          </a:p>
        </p:txBody>
      </p:sp>
    </p:spTree>
    <p:extLst>
      <p:ext uri="{BB962C8B-B14F-4D97-AF65-F5344CB8AC3E}">
        <p14:creationId xmlns:p14="http://schemas.microsoft.com/office/powerpoint/2010/main" val="3426165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1"/>
            </p:custDataLst>
          </p:nvPr>
        </p:nvSpPr>
        <p:spPr>
          <a:xfrm>
            <a:off x="818866" y="948267"/>
            <a:ext cx="10238994" cy="5201424"/>
          </a:xfrm>
          <a:prstGeom prst="rect">
            <a:avLst/>
          </a:prstGeom>
          <a:noFill/>
        </p:spPr>
        <p:txBody>
          <a:bodyPr wrap="square" rtlCol="0">
            <a:spAutoFit/>
          </a:bodyPr>
          <a:lstStyle/>
          <a:p>
            <a:pPr algn="ctr"/>
            <a:r>
              <a:rPr lang="en-CA" sz="3200" dirty="0">
                <a:latin typeface="Lato Black" panose="020F0502020204030203" pitchFamily="34" charset="0"/>
                <a:ea typeface="Lato Black" panose="020F0502020204030203" pitchFamily="34" charset="0"/>
                <a:cs typeface="Lato Black" panose="020F0502020204030203" pitchFamily="34" charset="0"/>
              </a:rPr>
              <a:t>Le plan d’action —  Ce qu’il ne contient pas</a:t>
            </a:r>
          </a:p>
          <a:p>
            <a:endParaRPr lang="en-CA" sz="1200" b="1" dirty="0">
              <a:latin typeface="Lato Black" panose="020F0502020204030203" pitchFamily="34" charset="0"/>
              <a:ea typeface="Lato Black" panose="020F0502020204030203" pitchFamily="34" charset="0"/>
              <a:cs typeface="Lato Black" panose="020F0502020204030203" pitchFamily="34" charset="0"/>
            </a:endParaRPr>
          </a:p>
          <a:p>
            <a:pPr marL="342900" indent="-342900">
              <a:buFont typeface="+mj-lt"/>
              <a:buAutoNum type="arabicPeriod"/>
            </a:pPr>
            <a:r>
              <a:rPr lang="fr-CA" dirty="0">
                <a:latin typeface="Arial" panose="020B0604020202020204" pitchFamily="34" charset="0"/>
                <a:ea typeface="Calibri" panose="020F0502020204030204" pitchFamily="34" charset="0"/>
                <a:cs typeface="Times New Roman" panose="02020603050405020304" pitchFamily="18" charset="0"/>
              </a:rPr>
              <a:t>Mesures ou chapitres particuliers pour les membres du CPA, les Indiens non inscrits ou les Autochtones vivant en milieu urbain
Abandon de la démarche fondée sur les distinctions
Surveillance de la mise en œuvre de la DNUDPA et du plan d’action qui comprend une représentation hors l’APN, l’ITK et le RNM
Réformes de la </a:t>
            </a:r>
            <a:r>
              <a:rPr lang="fr-CA" i="1" dirty="0">
                <a:latin typeface="Arial" panose="020B0604020202020204" pitchFamily="34" charset="0"/>
                <a:ea typeface="Calibri" panose="020F0502020204030204" pitchFamily="34" charset="0"/>
                <a:cs typeface="Times New Roman" panose="02020603050405020304" pitchFamily="18" charset="0"/>
              </a:rPr>
              <a:t>Loi sur les Indiens </a:t>
            </a:r>
            <a:r>
              <a:rPr lang="fr-CA" dirty="0">
                <a:latin typeface="Arial" panose="020B0604020202020204" pitchFamily="34" charset="0"/>
                <a:ea typeface="Calibri" panose="020F0502020204030204" pitchFamily="34" charset="0"/>
                <a:cs typeface="Times New Roman" panose="02020603050405020304" pitchFamily="18" charset="0"/>
              </a:rPr>
              <a:t>— actuellement définies uniquement comme une « priorité des Premières Nations »
Inclusion des Indiens non inscrits et des Métis dans des programmes comme les Services d’études postsecondaires et les Services de santé non assurés
Un langage inclusif pour s’assurer que les membres de la communauté du CPA sont pris en compte dans les mesures et sont reconnus comme des partenaires égaux
Définitions 
Pas de brouillon dans les sections suivantes : </a:t>
            </a:r>
          </a:p>
          <a:p>
            <a:pPr marL="800100" lvl="1" indent="-342900">
              <a:buFont typeface="Arial" panose="020B0604020202020204" pitchFamily="34" charset="0"/>
              <a:buChar char="•"/>
            </a:pPr>
            <a:r>
              <a:rPr lang="fr-CA" dirty="0">
                <a:latin typeface="Arial" panose="020B0604020202020204" pitchFamily="34" charset="0"/>
                <a:ea typeface="Calibri" panose="020F0502020204030204" pitchFamily="34" charset="0"/>
                <a:cs typeface="Times New Roman" panose="02020603050405020304" pitchFamily="18" charset="0"/>
              </a:rPr>
              <a:t>Vision pour l’avenir
	Compréhension et principes communs
	Chapitre 3 : Priorités des Inuits</a:t>
            </a:r>
            <a:endParaRPr lang="en-US"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0273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1"/>
            </p:custDataLst>
          </p:nvPr>
        </p:nvSpPr>
        <p:spPr>
          <a:xfrm>
            <a:off x="818866" y="948267"/>
            <a:ext cx="10238994" cy="4031873"/>
          </a:xfrm>
          <a:prstGeom prst="rect">
            <a:avLst/>
          </a:prstGeom>
          <a:noFill/>
        </p:spPr>
        <p:txBody>
          <a:bodyPr wrap="square" rtlCol="0">
            <a:spAutoFit/>
          </a:bodyPr>
          <a:lstStyle/>
          <a:p>
            <a:pPr algn="ctr"/>
            <a:r>
              <a:rPr lang="en-CA" sz="3200" dirty="0">
                <a:latin typeface="Lato Black" panose="020F0502020204030203" pitchFamily="34" charset="0"/>
                <a:ea typeface="Lato Black" panose="020F0502020204030203" pitchFamily="34" charset="0"/>
                <a:cs typeface="Lato Black" panose="020F0502020204030203" pitchFamily="34" charset="0"/>
              </a:rPr>
              <a:t>Pourquoi nous sommes ici
</a:t>
            </a:r>
          </a:p>
          <a:p>
            <a:pPr algn="ctr"/>
            <a:r>
              <a:rPr lang="fr-CA" sz="2400" dirty="0">
                <a:latin typeface="Arial" panose="020B0604020202020204" pitchFamily="34" charset="0"/>
                <a:cs typeface="Times New Roman" panose="02020603050405020304" pitchFamily="18" charset="0"/>
              </a:rPr>
              <a:t>Comment aimeriez-vous que les priorités de votre collectivité soient reflétées dans les exposés du CPA sur l’ébauche du plan d’action ?</a:t>
            </a:r>
          </a:p>
          <a:p>
            <a:pPr algn="ctr"/>
            <a:r>
              <a:rPr lang="fr-CA" sz="2400" dirty="0">
                <a:latin typeface="Arial" panose="020B0604020202020204" pitchFamily="34" charset="0"/>
                <a:cs typeface="Times New Roman" panose="02020603050405020304" pitchFamily="18" charset="0"/>
              </a:rPr>
              <a:t>
Que manque-t-il dans le projet de plan d’action ?</a:t>
            </a:r>
          </a:p>
          <a:p>
            <a:pPr algn="ctr"/>
            <a:r>
              <a:rPr lang="fr-CA" sz="2400" dirty="0">
                <a:latin typeface="Arial" panose="020B0604020202020204" pitchFamily="34" charset="0"/>
                <a:cs typeface="Times New Roman" panose="02020603050405020304" pitchFamily="18" charset="0"/>
              </a:rPr>
              <a:t>
Quels changements aimeriez-vous que le CPA suggère ?
</a:t>
            </a:r>
            <a:endParaRPr lang="en-CA" sz="2400" dirty="0">
              <a:latin typeface="Arial" panose="020B0604020202020204" pitchFamily="34" charset="0"/>
              <a:cs typeface="Times New Roman" panose="02020603050405020304" pitchFamily="18" charset="0"/>
            </a:endParaRPr>
          </a:p>
          <a:p>
            <a:pPr algn="ctr"/>
            <a:endParaRPr lang="en-CA" sz="2400" dirty="0">
              <a:latin typeface="Arial" panose="020B0604020202020204" pitchFamily="34" charset="0"/>
              <a:cs typeface="Times New Roman" panose="02020603050405020304" pitchFamily="18" charset="0"/>
            </a:endParaRPr>
          </a:p>
        </p:txBody>
      </p:sp>
      <p:sp>
        <p:nvSpPr>
          <p:cNvPr id="5" name="Slide Number Placeholder 5"/>
          <p:cNvSpPr>
            <a:spLocks noGrp="1"/>
          </p:cNvSpPr>
          <p:nvPr>
            <p:ph type="sldNum" sz="quarter" idx="12"/>
            <p:custDataLst>
              <p:tags r:id="rId2"/>
            </p:custDataLst>
          </p:nvPr>
        </p:nvSpPr>
        <p:spPr>
          <a:xfrm>
            <a:off x="11057860" y="6356350"/>
            <a:ext cx="1134140" cy="365125"/>
          </a:xfrm>
          <a:prstGeom prst="rect">
            <a:avLst/>
          </a:prstGeom>
        </p:spPr>
        <p:txBody>
          <a:bodyPr/>
          <a:lstStyle>
            <a:lvl1pPr>
              <a:defRPr sz="2400">
                <a:solidFill>
                  <a:schemeClr val="bg1"/>
                </a:solidFill>
                <a:latin typeface="Lato Black" panose="020F0502020204030203" pitchFamily="34" charset="0"/>
                <a:ea typeface="Lato Black" panose="020F0502020204030203" pitchFamily="34" charset="0"/>
                <a:cs typeface="Lato Black" panose="020F0502020204030203" pitchFamily="34" charset="0"/>
              </a:defRPr>
            </a:lvl1pPr>
          </a:lstStyle>
          <a:p>
            <a:r>
              <a:rPr lang="en-CA" dirty="0">
                <a:solidFill>
                  <a:schemeClr val="tx1"/>
                </a:solidFill>
              </a:rPr>
              <a:t>10</a:t>
            </a:r>
          </a:p>
        </p:txBody>
      </p:sp>
    </p:spTree>
    <p:extLst>
      <p:ext uri="{BB962C8B-B14F-4D97-AF65-F5344CB8AC3E}">
        <p14:creationId xmlns:p14="http://schemas.microsoft.com/office/powerpoint/2010/main" val="4086349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1"/>
            </p:custDataLst>
          </p:nvPr>
        </p:nvSpPr>
        <p:spPr>
          <a:xfrm>
            <a:off x="818866" y="948267"/>
            <a:ext cx="10238994" cy="4770537"/>
          </a:xfrm>
          <a:prstGeom prst="rect">
            <a:avLst/>
          </a:prstGeom>
          <a:noFill/>
        </p:spPr>
        <p:txBody>
          <a:bodyPr wrap="square" rtlCol="0">
            <a:spAutoFit/>
          </a:bodyPr>
          <a:lstStyle/>
          <a:p>
            <a:pPr algn="ctr"/>
            <a:r>
              <a:rPr lang="en-CA" sz="3200" dirty="0">
                <a:latin typeface="Lato Black" panose="020F0502020204030203" pitchFamily="34" charset="0"/>
                <a:ea typeface="Lato Black" panose="020F0502020204030203" pitchFamily="34" charset="0"/>
                <a:cs typeface="Lato Black" panose="020F0502020204030203" pitchFamily="34" charset="0"/>
              </a:rPr>
              <a:t>Priorités transversales
</a:t>
            </a:r>
          </a:p>
          <a:p>
            <a:pPr algn="ctr"/>
            <a:endParaRPr lang="en-CA" sz="3200" dirty="0">
              <a:latin typeface="Lato Black" panose="020F0502020204030203" pitchFamily="34" charset="0"/>
              <a:ea typeface="Lato Black" panose="020F0502020204030203" pitchFamily="34" charset="0"/>
              <a:cs typeface="Lato Black" panose="020F0502020204030203" pitchFamily="34" charset="0"/>
            </a:endParaRPr>
          </a:p>
          <a:p>
            <a:pPr algn="ctr"/>
            <a:r>
              <a:rPr lang="fr-CA" sz="2400" dirty="0">
                <a:latin typeface="Arial" panose="020B0604020202020204" pitchFamily="34" charset="0"/>
                <a:ea typeface="Calibri" panose="020F0502020204030204" pitchFamily="34" charset="0"/>
                <a:cs typeface="Times New Roman" panose="02020603050405020304" pitchFamily="18" charset="0"/>
              </a:rPr>
              <a:t>Autodétermination, autonomie gouvernementale et reconnaissance des traités
Terres, territoires et ressources
Environnement
(Pages 11-14)
</a:t>
            </a:r>
            <a:endParaRPr lang="en-US" dirty="0">
              <a:latin typeface="Arial" panose="020B0604020202020204" pitchFamily="34" charset="0"/>
              <a:ea typeface="Calibri" panose="020F0502020204030204" pitchFamily="34" charset="0"/>
              <a:cs typeface="Times New Roman" panose="02020603050405020304" pitchFamily="18" charset="0"/>
            </a:endParaRPr>
          </a:p>
          <a:p>
            <a:pPr algn="ctr"/>
            <a:endParaRPr lang="en-CA" sz="3200" dirty="0">
              <a:latin typeface="Lato Black" panose="020F0502020204030203" pitchFamily="34" charset="0"/>
              <a:ea typeface="Lato Black" panose="020F0502020204030203" pitchFamily="34" charset="0"/>
              <a:cs typeface="Lato Black" panose="020F0502020204030203" pitchFamily="34" charset="0"/>
            </a:endParaRPr>
          </a:p>
          <a:p>
            <a:pPr algn="ctr"/>
            <a:endParaRPr lang="en-CA" sz="3200" dirty="0">
              <a:latin typeface="Lato Black" panose="020F0502020204030203" pitchFamily="34" charset="0"/>
              <a:ea typeface="Lato Black" panose="020F0502020204030203" pitchFamily="34" charset="0"/>
              <a:cs typeface="Lato Black" panose="020F0502020204030203" pitchFamily="34" charset="0"/>
            </a:endParaRPr>
          </a:p>
        </p:txBody>
      </p:sp>
      <p:sp>
        <p:nvSpPr>
          <p:cNvPr id="5" name="Slide Number Placeholder 5"/>
          <p:cNvSpPr>
            <a:spLocks noGrp="1"/>
          </p:cNvSpPr>
          <p:nvPr>
            <p:ph type="sldNum" sz="quarter" idx="12"/>
            <p:custDataLst>
              <p:tags r:id="rId2"/>
            </p:custDataLst>
          </p:nvPr>
        </p:nvSpPr>
        <p:spPr>
          <a:xfrm>
            <a:off x="11057860" y="6356350"/>
            <a:ext cx="1134140" cy="365125"/>
          </a:xfrm>
          <a:prstGeom prst="rect">
            <a:avLst/>
          </a:prstGeom>
        </p:spPr>
        <p:txBody>
          <a:bodyPr/>
          <a:lstStyle>
            <a:lvl1pPr>
              <a:defRPr sz="2400">
                <a:solidFill>
                  <a:schemeClr val="bg1"/>
                </a:solidFill>
                <a:latin typeface="Lato Black" panose="020F0502020204030203" pitchFamily="34" charset="0"/>
                <a:ea typeface="Lato Black" panose="020F0502020204030203" pitchFamily="34" charset="0"/>
                <a:cs typeface="Lato Black" panose="020F0502020204030203" pitchFamily="34" charset="0"/>
              </a:defRPr>
            </a:lvl1pPr>
          </a:lstStyle>
          <a:p>
            <a:r>
              <a:rPr lang="en-CA" dirty="0">
                <a:solidFill>
                  <a:schemeClr val="tx1"/>
                </a:solidFill>
              </a:rPr>
              <a:t>11</a:t>
            </a:r>
          </a:p>
        </p:txBody>
      </p:sp>
    </p:spTree>
    <p:extLst>
      <p:ext uri="{BB962C8B-B14F-4D97-AF65-F5344CB8AC3E}">
        <p14:creationId xmlns:p14="http://schemas.microsoft.com/office/powerpoint/2010/main" val="680457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1"/>
            </p:custDataLst>
          </p:nvPr>
        </p:nvSpPr>
        <p:spPr>
          <a:xfrm>
            <a:off x="818866" y="948267"/>
            <a:ext cx="10238994" cy="4308872"/>
          </a:xfrm>
          <a:prstGeom prst="rect">
            <a:avLst/>
          </a:prstGeom>
          <a:noFill/>
        </p:spPr>
        <p:txBody>
          <a:bodyPr wrap="square" rtlCol="0">
            <a:spAutoFit/>
          </a:bodyPr>
          <a:lstStyle/>
          <a:p>
            <a:pPr algn="ctr"/>
            <a:r>
              <a:rPr lang="en-CA" sz="3200" dirty="0">
                <a:latin typeface="Lato Black" panose="020F0502020204030203" pitchFamily="34" charset="0"/>
                <a:ea typeface="Lato Black" panose="020F0502020204030203" pitchFamily="34" charset="0"/>
                <a:cs typeface="Lato Black" panose="020F0502020204030203" pitchFamily="34" charset="0"/>
              </a:rPr>
              <a:t>Priorités transversales
</a:t>
            </a:r>
          </a:p>
          <a:p>
            <a:pPr algn="ctr"/>
            <a:endParaRPr lang="en-CA" sz="3200" dirty="0">
              <a:latin typeface="Lato Black" panose="020F0502020204030203" pitchFamily="34" charset="0"/>
              <a:ea typeface="Lato Black" panose="020F0502020204030203" pitchFamily="34" charset="0"/>
              <a:cs typeface="Lato Black" panose="020F0502020204030203" pitchFamily="34" charset="0"/>
            </a:endParaRPr>
          </a:p>
          <a:p>
            <a:pPr lvl="1" algn="ctr"/>
            <a:r>
              <a:rPr lang="fr-CA" sz="2400" dirty="0">
                <a:latin typeface="Arial" panose="020B0604020202020204" pitchFamily="34" charset="0"/>
                <a:ea typeface="Calibri" panose="020F0502020204030204" pitchFamily="34" charset="0"/>
                <a:cs typeface="Times New Roman" panose="02020603050405020304" pitchFamily="18" charset="0"/>
              </a:rPr>
              <a:t>Droits civils et politiques
Participation à la prise de décisions et aux institutions autochtones
(Pages 15-17)
</a:t>
            </a:r>
            <a:endParaRPr lang="en-US" dirty="0">
              <a:latin typeface="Arial" panose="020B0604020202020204" pitchFamily="34" charset="0"/>
              <a:ea typeface="Calibri" panose="020F0502020204030204" pitchFamily="34" charset="0"/>
              <a:cs typeface="Times New Roman" panose="02020603050405020304" pitchFamily="18" charset="0"/>
            </a:endParaRPr>
          </a:p>
          <a:p>
            <a:pPr lvl="1" algn="ctr"/>
            <a:endParaRPr lang="en-US" dirty="0">
              <a:effectLst/>
              <a:latin typeface="Arial" panose="020B0604020202020204" pitchFamily="34" charset="0"/>
              <a:ea typeface="Calibri" panose="020F0502020204030204" pitchFamily="34" charset="0"/>
              <a:cs typeface="Times New Roman" panose="02020603050405020304" pitchFamily="18" charset="0"/>
            </a:endParaRPr>
          </a:p>
          <a:p>
            <a:pPr algn="ctr"/>
            <a:endParaRPr lang="en-CA" sz="3200" dirty="0">
              <a:latin typeface="Lato Black" panose="020F0502020204030203" pitchFamily="34" charset="0"/>
              <a:ea typeface="Lato Black" panose="020F0502020204030203" pitchFamily="34" charset="0"/>
              <a:cs typeface="Lato Black" panose="020F0502020204030203" pitchFamily="34" charset="0"/>
            </a:endParaRPr>
          </a:p>
          <a:p>
            <a:pPr algn="ctr"/>
            <a:endParaRPr lang="en-CA" sz="3200" dirty="0">
              <a:latin typeface="Lato Black" panose="020F0502020204030203" pitchFamily="34" charset="0"/>
              <a:ea typeface="Lato Black" panose="020F0502020204030203" pitchFamily="34" charset="0"/>
              <a:cs typeface="Lato Black" panose="020F0502020204030203" pitchFamily="34" charset="0"/>
            </a:endParaRPr>
          </a:p>
        </p:txBody>
      </p:sp>
      <p:sp>
        <p:nvSpPr>
          <p:cNvPr id="5" name="Slide Number Placeholder 5"/>
          <p:cNvSpPr>
            <a:spLocks noGrp="1"/>
          </p:cNvSpPr>
          <p:nvPr>
            <p:ph type="sldNum" sz="quarter" idx="12"/>
            <p:custDataLst>
              <p:tags r:id="rId2"/>
            </p:custDataLst>
          </p:nvPr>
        </p:nvSpPr>
        <p:spPr>
          <a:xfrm>
            <a:off x="11057860" y="6356350"/>
            <a:ext cx="1134140" cy="365125"/>
          </a:xfrm>
          <a:prstGeom prst="rect">
            <a:avLst/>
          </a:prstGeom>
        </p:spPr>
        <p:txBody>
          <a:bodyPr/>
          <a:lstStyle>
            <a:lvl1pPr>
              <a:defRPr sz="2400">
                <a:solidFill>
                  <a:schemeClr val="bg1"/>
                </a:solidFill>
                <a:latin typeface="Lato Black" panose="020F0502020204030203" pitchFamily="34" charset="0"/>
                <a:ea typeface="Lato Black" panose="020F0502020204030203" pitchFamily="34" charset="0"/>
                <a:cs typeface="Lato Black" panose="020F0502020204030203" pitchFamily="34" charset="0"/>
              </a:defRPr>
            </a:lvl1pPr>
          </a:lstStyle>
          <a:p>
            <a:r>
              <a:rPr lang="en-CA" dirty="0">
                <a:solidFill>
                  <a:schemeClr val="tx1"/>
                </a:solidFill>
              </a:rPr>
              <a:t>12</a:t>
            </a:r>
          </a:p>
        </p:txBody>
      </p:sp>
    </p:spTree>
    <p:extLst>
      <p:ext uri="{BB962C8B-B14F-4D97-AF65-F5344CB8AC3E}">
        <p14:creationId xmlns:p14="http://schemas.microsoft.com/office/powerpoint/2010/main" val="47319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1"/>
            </p:custDataLst>
          </p:nvPr>
        </p:nvSpPr>
        <p:spPr>
          <a:xfrm>
            <a:off x="818866" y="948267"/>
            <a:ext cx="10238994" cy="4031873"/>
          </a:xfrm>
          <a:prstGeom prst="rect">
            <a:avLst/>
          </a:prstGeom>
          <a:noFill/>
        </p:spPr>
        <p:txBody>
          <a:bodyPr wrap="square" rtlCol="0">
            <a:spAutoFit/>
          </a:bodyPr>
          <a:lstStyle/>
          <a:p>
            <a:pPr algn="ctr"/>
            <a:r>
              <a:rPr lang="en-CA" sz="3200" dirty="0">
                <a:latin typeface="Lato Black" panose="020F0502020204030203" pitchFamily="34" charset="0"/>
                <a:ea typeface="Lato Black" panose="020F0502020204030203" pitchFamily="34" charset="0"/>
                <a:cs typeface="Lato Black" panose="020F0502020204030203" pitchFamily="34" charset="0"/>
              </a:rPr>
              <a:t>Priorités transversales
</a:t>
            </a:r>
          </a:p>
          <a:p>
            <a:pPr algn="ctr"/>
            <a:endParaRPr lang="en-CA" sz="3200" dirty="0">
              <a:latin typeface="Lato Black" panose="020F0502020204030203" pitchFamily="34" charset="0"/>
              <a:ea typeface="Lato Black" panose="020F0502020204030203" pitchFamily="34" charset="0"/>
              <a:cs typeface="Lato Black" panose="020F0502020204030203" pitchFamily="34" charset="0"/>
            </a:endParaRPr>
          </a:p>
          <a:p>
            <a:pPr algn="ctr"/>
            <a:r>
              <a:rPr lang="fr-CA" sz="2400" dirty="0">
                <a:latin typeface="Arial" panose="020B0604020202020204" pitchFamily="34" charset="0"/>
                <a:ea typeface="Calibri" panose="020F0502020204030204" pitchFamily="34" charset="0"/>
                <a:cs typeface="Times New Roman" panose="02020603050405020304" pitchFamily="18" charset="0"/>
              </a:rPr>
              <a:t>Droits économiques, sanitaires et sociaux
Droits culturels, religieux et linguistiques
(Pages 17-19)
</a:t>
            </a:r>
            <a:endParaRPr lang="en-US" dirty="0">
              <a:effectLst/>
              <a:latin typeface="Arial" panose="020B0604020202020204" pitchFamily="34" charset="0"/>
              <a:ea typeface="Calibri" panose="020F0502020204030204" pitchFamily="34" charset="0"/>
              <a:cs typeface="Times New Roman" panose="02020603050405020304" pitchFamily="18" charset="0"/>
            </a:endParaRPr>
          </a:p>
          <a:p>
            <a:pPr algn="ctr"/>
            <a:endParaRPr lang="en-CA" sz="3200" dirty="0">
              <a:latin typeface="Lato Black" panose="020F0502020204030203" pitchFamily="34" charset="0"/>
              <a:ea typeface="Lato Black" panose="020F0502020204030203" pitchFamily="34" charset="0"/>
              <a:cs typeface="Lato Black" panose="020F0502020204030203" pitchFamily="34" charset="0"/>
            </a:endParaRPr>
          </a:p>
          <a:p>
            <a:pPr algn="ctr"/>
            <a:endParaRPr lang="en-CA" sz="3200" dirty="0">
              <a:latin typeface="Lato Black" panose="020F0502020204030203" pitchFamily="34" charset="0"/>
              <a:ea typeface="Lato Black" panose="020F0502020204030203" pitchFamily="34" charset="0"/>
              <a:cs typeface="Lato Black" panose="020F0502020204030203" pitchFamily="34" charset="0"/>
            </a:endParaRPr>
          </a:p>
        </p:txBody>
      </p:sp>
      <p:sp>
        <p:nvSpPr>
          <p:cNvPr id="5" name="Slide Number Placeholder 5"/>
          <p:cNvSpPr>
            <a:spLocks noGrp="1"/>
          </p:cNvSpPr>
          <p:nvPr>
            <p:ph type="sldNum" sz="quarter" idx="12"/>
            <p:custDataLst>
              <p:tags r:id="rId2"/>
            </p:custDataLst>
          </p:nvPr>
        </p:nvSpPr>
        <p:spPr>
          <a:xfrm>
            <a:off x="11057860" y="6356350"/>
            <a:ext cx="1134140" cy="365125"/>
          </a:xfrm>
          <a:prstGeom prst="rect">
            <a:avLst/>
          </a:prstGeom>
        </p:spPr>
        <p:txBody>
          <a:bodyPr/>
          <a:lstStyle>
            <a:lvl1pPr>
              <a:defRPr sz="2400">
                <a:solidFill>
                  <a:schemeClr val="bg1"/>
                </a:solidFill>
                <a:latin typeface="Lato Black" panose="020F0502020204030203" pitchFamily="34" charset="0"/>
                <a:ea typeface="Lato Black" panose="020F0502020204030203" pitchFamily="34" charset="0"/>
                <a:cs typeface="Lato Black" panose="020F0502020204030203" pitchFamily="34" charset="0"/>
              </a:defRPr>
            </a:lvl1pPr>
          </a:lstStyle>
          <a:p>
            <a:r>
              <a:rPr lang="en-CA" dirty="0">
                <a:solidFill>
                  <a:schemeClr val="tx1"/>
                </a:solidFill>
              </a:rPr>
              <a:t>16</a:t>
            </a:r>
          </a:p>
        </p:txBody>
      </p:sp>
    </p:spTree>
    <p:extLst>
      <p:ext uri="{BB962C8B-B14F-4D97-AF65-F5344CB8AC3E}">
        <p14:creationId xmlns:p14="http://schemas.microsoft.com/office/powerpoint/2010/main" val="2390503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1"/>
            </p:custDataLst>
          </p:nvPr>
        </p:nvSpPr>
        <p:spPr>
          <a:xfrm>
            <a:off x="818866" y="948267"/>
            <a:ext cx="10238994" cy="3816429"/>
          </a:xfrm>
          <a:prstGeom prst="rect">
            <a:avLst/>
          </a:prstGeom>
          <a:noFill/>
        </p:spPr>
        <p:txBody>
          <a:bodyPr wrap="square" rtlCol="0">
            <a:spAutoFit/>
          </a:bodyPr>
          <a:lstStyle/>
          <a:p>
            <a:pPr algn="ctr"/>
            <a:r>
              <a:rPr lang="en-CA" sz="3200" dirty="0">
                <a:latin typeface="Lato Black" panose="020F0502020204030203" pitchFamily="34" charset="0"/>
                <a:ea typeface="Lato Black" panose="020F0502020204030203" pitchFamily="34" charset="0"/>
                <a:cs typeface="Lato Black" panose="020F0502020204030203" pitchFamily="34" charset="0"/>
              </a:rPr>
              <a:t>Priorités transversales
</a:t>
            </a:r>
            <a:endParaRPr lang="en-US" dirty="0">
              <a:effectLst/>
              <a:latin typeface="Arial" panose="020B0604020202020204" pitchFamily="34" charset="0"/>
              <a:ea typeface="Calibri" panose="020F0502020204030204" pitchFamily="34" charset="0"/>
              <a:cs typeface="Times New Roman" panose="02020603050405020304" pitchFamily="18" charset="0"/>
            </a:endParaRPr>
          </a:p>
          <a:p>
            <a:pPr algn="ctr"/>
            <a:endParaRPr lang="en-US" dirty="0">
              <a:latin typeface="Arial" panose="020B0604020202020204" pitchFamily="34" charset="0"/>
              <a:ea typeface="Calibri" panose="020F0502020204030204" pitchFamily="34" charset="0"/>
              <a:cs typeface="Times New Roman" panose="02020603050405020304" pitchFamily="18" charset="0"/>
            </a:endParaRPr>
          </a:p>
          <a:p>
            <a:pPr algn="ctr"/>
            <a:r>
              <a:rPr lang="fr-CA" sz="2400" dirty="0">
                <a:latin typeface="Arial" panose="020B0604020202020204" pitchFamily="34" charset="0"/>
                <a:ea typeface="Calibri" panose="020F0502020204030204" pitchFamily="34" charset="0"/>
                <a:cs typeface="Times New Roman" panose="02020603050405020304" pitchFamily="18" charset="0"/>
              </a:rPr>
              <a:t>Éducation, information et médias
Mise en œuvre et réparation
(Pages 19-20)
</a:t>
            </a:r>
            <a:endParaRPr lang="en-US" dirty="0">
              <a:effectLst/>
              <a:latin typeface="Arial" panose="020B0604020202020204" pitchFamily="34" charset="0"/>
              <a:ea typeface="Calibri" panose="020F0502020204030204" pitchFamily="34" charset="0"/>
              <a:cs typeface="Times New Roman" panose="02020603050405020304" pitchFamily="18" charset="0"/>
            </a:endParaRPr>
          </a:p>
          <a:p>
            <a:pPr algn="ctr"/>
            <a:endParaRPr lang="en-CA" sz="3200" dirty="0">
              <a:latin typeface="Lato Black" panose="020F0502020204030203" pitchFamily="34" charset="0"/>
              <a:ea typeface="Lato Black" panose="020F0502020204030203" pitchFamily="34" charset="0"/>
              <a:cs typeface="Lato Black" panose="020F0502020204030203" pitchFamily="34" charset="0"/>
            </a:endParaRPr>
          </a:p>
          <a:p>
            <a:pPr algn="ctr"/>
            <a:endParaRPr lang="en-CA" sz="3200" dirty="0">
              <a:latin typeface="Lato Black" panose="020F0502020204030203" pitchFamily="34" charset="0"/>
              <a:ea typeface="Lato Black" panose="020F0502020204030203" pitchFamily="34" charset="0"/>
              <a:cs typeface="Lato Black" panose="020F0502020204030203" pitchFamily="34" charset="0"/>
            </a:endParaRPr>
          </a:p>
        </p:txBody>
      </p:sp>
    </p:spTree>
    <p:extLst>
      <p:ext uri="{BB962C8B-B14F-4D97-AF65-F5344CB8AC3E}">
        <p14:creationId xmlns:p14="http://schemas.microsoft.com/office/powerpoint/2010/main" val="4093208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1"/>
            </p:custDataLst>
          </p:nvPr>
        </p:nvSpPr>
        <p:spPr>
          <a:xfrm>
            <a:off x="818866" y="948267"/>
            <a:ext cx="10238994" cy="4770537"/>
          </a:xfrm>
          <a:prstGeom prst="rect">
            <a:avLst/>
          </a:prstGeom>
          <a:noFill/>
        </p:spPr>
        <p:txBody>
          <a:bodyPr wrap="square" rtlCol="0">
            <a:spAutoFit/>
          </a:bodyPr>
          <a:lstStyle/>
          <a:p>
            <a:pPr algn="ctr"/>
            <a:r>
              <a:rPr lang="en-CA" sz="3200" dirty="0">
                <a:latin typeface="Lato Black" panose="020F0502020204030203" pitchFamily="34" charset="0"/>
                <a:ea typeface="Lato Black" panose="020F0502020204030203" pitchFamily="34" charset="0"/>
                <a:cs typeface="Lato Black" panose="020F0502020204030203" pitchFamily="34" charset="0"/>
              </a:rPr>
              <a:t>Priorités législatives
</a:t>
            </a:r>
            <a:r>
              <a:rPr lang="en-CA" sz="2400" dirty="0">
                <a:latin typeface="Arial" panose="020B0604020202020204" pitchFamily="34" charset="0"/>
                <a:ea typeface="Lato" panose="020F0502020204030203" pitchFamily="34" charset="0"/>
                <a:cs typeface="Arial" panose="020B0604020202020204" pitchFamily="34" charset="0"/>
              </a:rPr>
              <a:t>(Pages 6-10)</a:t>
            </a:r>
          </a:p>
          <a:p>
            <a:pPr algn="ctr"/>
            <a:endParaRPr lang="en-CA" sz="3200" dirty="0">
              <a:latin typeface="Lato Black" panose="020F0502020204030203" pitchFamily="34" charset="0"/>
              <a:ea typeface="Lato Black" panose="020F0502020204030203" pitchFamily="34" charset="0"/>
              <a:cs typeface="Lato Black" panose="020F0502020204030203" pitchFamily="34" charset="0"/>
            </a:endParaRPr>
          </a:p>
          <a:p>
            <a:pPr marL="342900" indent="-342900">
              <a:buFont typeface="Arial" panose="020B0604020202020204" pitchFamily="34" charset="0"/>
              <a:buChar char="•"/>
            </a:pPr>
            <a:r>
              <a:rPr lang="fr-CA" sz="2400" dirty="0">
                <a:latin typeface="Arial" panose="020B0604020202020204" pitchFamily="34" charset="0"/>
                <a:ea typeface="Lato" panose="020F0502020204030203" pitchFamily="34" charset="0"/>
                <a:cs typeface="Arial" panose="020B0604020202020204" pitchFamily="34" charset="0"/>
              </a:rPr>
              <a:t>Mesures visant à assurer la conformité des lois du Canada avec la Déclaration des Nations Unies
Lutter contre les injustices, les préjugés, la violence, le racisme systémique et la discrimination
Promouvoir le respect et la compréhension mutuels ainsi que de bonnes relations, notamment par l’éducation aux droits de la personne
Assurer le contrôle et la responsabilisation de la mise en œuvre de la Déclaration
Suivi de la mise en œuvre du plan d’action, examen et révision du plan</a:t>
            </a:r>
            <a:endParaRPr lang="en-CA" sz="3200" dirty="0">
              <a:latin typeface="Lato Black" panose="020F0502020204030203" pitchFamily="34" charset="0"/>
              <a:ea typeface="Lato Black" panose="020F0502020204030203" pitchFamily="34" charset="0"/>
              <a:cs typeface="Lato Black" panose="020F0502020204030203" pitchFamily="34" charset="0"/>
            </a:endParaRPr>
          </a:p>
        </p:txBody>
      </p:sp>
      <p:sp>
        <p:nvSpPr>
          <p:cNvPr id="5" name="Slide Number Placeholder 5"/>
          <p:cNvSpPr>
            <a:spLocks noGrp="1"/>
          </p:cNvSpPr>
          <p:nvPr>
            <p:ph type="sldNum" sz="quarter" idx="12"/>
            <p:custDataLst>
              <p:tags r:id="rId2"/>
            </p:custDataLst>
          </p:nvPr>
        </p:nvSpPr>
        <p:spPr>
          <a:xfrm>
            <a:off x="11057860" y="6356350"/>
            <a:ext cx="1134140" cy="365125"/>
          </a:xfrm>
          <a:prstGeom prst="rect">
            <a:avLst/>
          </a:prstGeom>
        </p:spPr>
        <p:txBody>
          <a:bodyPr/>
          <a:lstStyle>
            <a:lvl1pPr>
              <a:defRPr sz="2400">
                <a:solidFill>
                  <a:schemeClr val="bg1"/>
                </a:solidFill>
                <a:latin typeface="Lato Black" panose="020F0502020204030203" pitchFamily="34" charset="0"/>
                <a:ea typeface="Lato Black" panose="020F0502020204030203" pitchFamily="34" charset="0"/>
                <a:cs typeface="Lato Black" panose="020F0502020204030203" pitchFamily="34" charset="0"/>
              </a:defRPr>
            </a:lvl1pPr>
          </a:lstStyle>
          <a:p>
            <a:r>
              <a:rPr lang="en-CA" dirty="0">
                <a:solidFill>
                  <a:schemeClr val="tx1"/>
                </a:solidFill>
              </a:rPr>
              <a:t>15</a:t>
            </a:r>
          </a:p>
        </p:txBody>
      </p:sp>
    </p:spTree>
    <p:extLst>
      <p:ext uri="{BB962C8B-B14F-4D97-AF65-F5344CB8AC3E}">
        <p14:creationId xmlns:p14="http://schemas.microsoft.com/office/powerpoint/2010/main" val="3033207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1"/>
            </p:custDataLst>
          </p:nvPr>
        </p:nvSpPr>
        <p:spPr>
          <a:xfrm>
            <a:off x="818866" y="948267"/>
            <a:ext cx="10238994" cy="4832092"/>
          </a:xfrm>
          <a:prstGeom prst="rect">
            <a:avLst/>
          </a:prstGeom>
          <a:noFill/>
        </p:spPr>
        <p:txBody>
          <a:bodyPr wrap="square" rtlCol="0">
            <a:spAutoFit/>
          </a:bodyPr>
          <a:lstStyle/>
          <a:p>
            <a:pPr algn="ctr"/>
            <a:r>
              <a:rPr lang="en-CA" sz="3200" dirty="0">
                <a:latin typeface="Lato Black" panose="020F0502020204030203" pitchFamily="34" charset="0"/>
                <a:ea typeface="Lato Black" panose="020F0502020204030203" pitchFamily="34" charset="0"/>
                <a:cs typeface="Lato Black" panose="020F0502020204030203" pitchFamily="34" charset="0"/>
              </a:rPr>
              <a:t>Priorités distinctes
</a:t>
            </a:r>
          </a:p>
          <a:p>
            <a:pPr algn="ctr"/>
            <a:endParaRPr lang="en-CA" sz="3200" dirty="0">
              <a:latin typeface="Lato Black" panose="020F0502020204030203" pitchFamily="34" charset="0"/>
              <a:ea typeface="Lato Black" panose="020F0502020204030203" pitchFamily="34" charset="0"/>
              <a:cs typeface="Lato Black" panose="020F0502020204030203" pitchFamily="34" charset="0"/>
            </a:endParaRPr>
          </a:p>
          <a:p>
            <a:pPr marL="1371600" lvl="2" indent="-457200">
              <a:buFont typeface="Arial" panose="020B0604020202020204" pitchFamily="34" charset="0"/>
              <a:buChar char="•"/>
            </a:pPr>
            <a:r>
              <a:rPr lang="fr-CA" sz="2800" dirty="0">
                <a:latin typeface="Arial" panose="020B0604020202020204" pitchFamily="34" charset="0"/>
                <a:ea typeface="Lato Black" panose="020F0502020204030203" pitchFamily="34" charset="0"/>
                <a:cs typeface="Arial" panose="020B0604020202020204" pitchFamily="34" charset="0"/>
              </a:rPr>
              <a:t>Chapitre 2 : Priorités des Premières nations (pp. 21-25)
Chapitre 3 : Priorités des Inuits (p. 26)
Chapitre 4 : Priorités des Métis (pp. 27-29)</a:t>
            </a:r>
            <a:endParaRPr lang="en-US" dirty="0">
              <a:effectLst/>
              <a:latin typeface="Arial" panose="020B0604020202020204" pitchFamily="34" charset="0"/>
              <a:ea typeface="Calibri" panose="020F0502020204030204" pitchFamily="34" charset="0"/>
              <a:cs typeface="Times New Roman" panose="02020603050405020304" pitchFamily="18" charset="0"/>
            </a:endParaRPr>
          </a:p>
          <a:p>
            <a:pPr algn="ctr"/>
            <a:endParaRPr lang="en-US" dirty="0">
              <a:latin typeface="Arial" panose="020B0604020202020204" pitchFamily="34" charset="0"/>
              <a:ea typeface="Calibri" panose="020F0502020204030204" pitchFamily="34" charset="0"/>
              <a:cs typeface="Times New Roman" panose="02020603050405020304" pitchFamily="18" charset="0"/>
            </a:endParaRPr>
          </a:p>
          <a:p>
            <a:pPr algn="ctr"/>
            <a:endParaRPr lang="en-US" dirty="0">
              <a:effectLst/>
              <a:latin typeface="Arial" panose="020B0604020202020204" pitchFamily="34" charset="0"/>
              <a:ea typeface="Calibri" panose="020F0502020204030204" pitchFamily="34" charset="0"/>
              <a:cs typeface="Times New Roman" panose="02020603050405020304" pitchFamily="18" charset="0"/>
            </a:endParaRPr>
          </a:p>
          <a:p>
            <a:pPr algn="ctr"/>
            <a:endParaRPr lang="en-CA" sz="3200" dirty="0">
              <a:latin typeface="Lato Black" panose="020F0502020204030203" pitchFamily="34" charset="0"/>
              <a:ea typeface="Lato Black" panose="020F0502020204030203" pitchFamily="34" charset="0"/>
              <a:cs typeface="Lato Black" panose="020F0502020204030203" pitchFamily="34" charset="0"/>
            </a:endParaRPr>
          </a:p>
          <a:p>
            <a:pPr algn="ctr"/>
            <a:endParaRPr lang="en-CA" sz="3200" dirty="0">
              <a:latin typeface="Lato Black" panose="020F0502020204030203" pitchFamily="34" charset="0"/>
              <a:ea typeface="Lato Black" panose="020F0502020204030203" pitchFamily="34" charset="0"/>
              <a:cs typeface="Lato Black" panose="020F0502020204030203" pitchFamily="34" charset="0"/>
            </a:endParaRPr>
          </a:p>
        </p:txBody>
      </p:sp>
    </p:spTree>
    <p:extLst>
      <p:ext uri="{BB962C8B-B14F-4D97-AF65-F5344CB8AC3E}">
        <p14:creationId xmlns:p14="http://schemas.microsoft.com/office/powerpoint/2010/main" val="1710853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1"/>
            </p:custDataLst>
          </p:nvPr>
        </p:nvSpPr>
        <p:spPr>
          <a:xfrm>
            <a:off x="818866" y="948267"/>
            <a:ext cx="10238994" cy="2062103"/>
          </a:xfrm>
          <a:prstGeom prst="rect">
            <a:avLst/>
          </a:prstGeom>
          <a:noFill/>
        </p:spPr>
        <p:txBody>
          <a:bodyPr wrap="square" rtlCol="0">
            <a:spAutoFit/>
          </a:bodyPr>
          <a:lstStyle/>
          <a:p>
            <a:pPr algn="ctr"/>
            <a:endParaRPr lang="en-CA" sz="3200" dirty="0">
              <a:latin typeface="Lato Black" panose="020F0502020204030203" pitchFamily="34" charset="0"/>
              <a:ea typeface="Lato Black" panose="020F0502020204030203" pitchFamily="34" charset="0"/>
              <a:cs typeface="Lato Black" panose="020F0502020204030203" pitchFamily="34" charset="0"/>
            </a:endParaRPr>
          </a:p>
          <a:p>
            <a:pPr algn="ctr"/>
            <a:r>
              <a:rPr lang="en-CA" sz="3200" dirty="0">
                <a:latin typeface="Lato Black" panose="020F0502020204030203" pitchFamily="34" charset="0"/>
                <a:ea typeface="Lato Black" panose="020F0502020204030203" pitchFamily="34" charset="0"/>
                <a:cs typeface="Lato Black" panose="020F0502020204030203" pitchFamily="34" charset="0"/>
              </a:rPr>
              <a:t>Questions ?</a:t>
            </a:r>
          </a:p>
          <a:p>
            <a:pPr algn="ctr"/>
            <a:endParaRPr lang="en-CA" sz="3200" dirty="0">
              <a:latin typeface="Lato Black" panose="020F0502020204030203" pitchFamily="34" charset="0"/>
              <a:ea typeface="Lato Black" panose="020F0502020204030203" pitchFamily="34" charset="0"/>
              <a:cs typeface="Lato Black" panose="020F0502020204030203" pitchFamily="34" charset="0"/>
            </a:endParaRPr>
          </a:p>
          <a:p>
            <a:pPr algn="ctr"/>
            <a:r>
              <a:rPr lang="en-CA" sz="3200" dirty="0">
                <a:latin typeface="Lato Black" panose="020F0502020204030203" pitchFamily="34" charset="0"/>
                <a:ea typeface="Lato Black" panose="020F0502020204030203" pitchFamily="34" charset="0"/>
                <a:cs typeface="Lato Black" panose="020F0502020204030203" pitchFamily="34" charset="0"/>
              </a:rPr>
              <a:t>Autres commentaires ?</a:t>
            </a:r>
          </a:p>
        </p:txBody>
      </p:sp>
      <p:sp>
        <p:nvSpPr>
          <p:cNvPr id="5" name="Slide Number Placeholder 5"/>
          <p:cNvSpPr>
            <a:spLocks noGrp="1"/>
          </p:cNvSpPr>
          <p:nvPr>
            <p:ph type="sldNum" sz="quarter" idx="12"/>
            <p:custDataLst>
              <p:tags r:id="rId2"/>
            </p:custDataLst>
          </p:nvPr>
        </p:nvSpPr>
        <p:spPr>
          <a:xfrm>
            <a:off x="11057860" y="6356350"/>
            <a:ext cx="1134140" cy="365125"/>
          </a:xfrm>
          <a:prstGeom prst="rect">
            <a:avLst/>
          </a:prstGeom>
        </p:spPr>
        <p:txBody>
          <a:bodyPr/>
          <a:lstStyle>
            <a:lvl1pPr>
              <a:defRPr sz="2400">
                <a:solidFill>
                  <a:schemeClr val="bg1"/>
                </a:solidFill>
                <a:latin typeface="Lato Black" panose="020F0502020204030203" pitchFamily="34" charset="0"/>
                <a:ea typeface="Lato Black" panose="020F0502020204030203" pitchFamily="34" charset="0"/>
                <a:cs typeface="Lato Black" panose="020F0502020204030203" pitchFamily="34" charset="0"/>
              </a:defRPr>
            </a:lvl1pPr>
          </a:lstStyle>
          <a:p>
            <a:r>
              <a:rPr lang="en-CA" dirty="0">
                <a:solidFill>
                  <a:schemeClr val="tx1"/>
                </a:solidFill>
              </a:rPr>
              <a:t>19</a:t>
            </a:r>
          </a:p>
        </p:txBody>
      </p:sp>
    </p:spTree>
    <p:extLst>
      <p:ext uri="{BB962C8B-B14F-4D97-AF65-F5344CB8AC3E}">
        <p14:creationId xmlns:p14="http://schemas.microsoft.com/office/powerpoint/2010/main" val="3850748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1"/>
            </p:custDataLst>
          </p:nvPr>
        </p:nvSpPr>
        <p:spPr>
          <a:xfrm>
            <a:off x="818865" y="1828800"/>
            <a:ext cx="10581773" cy="2554545"/>
          </a:xfrm>
          <a:prstGeom prst="rect">
            <a:avLst/>
          </a:prstGeom>
          <a:noFill/>
        </p:spPr>
        <p:txBody>
          <a:bodyPr wrap="square" rtlCol="0">
            <a:spAutoFit/>
          </a:bodyPr>
          <a:lstStyle/>
          <a:p>
            <a:r>
              <a:rPr lang="fr-CA" sz="3200" b="1" dirty="0">
                <a:latin typeface="Lato Black" panose="020F0502020204030203" pitchFamily="34" charset="0"/>
                <a:ea typeface="Lato Black" panose="020F0502020204030203" pitchFamily="34" charset="0"/>
                <a:cs typeface="Lato Black" panose="020F0502020204030203" pitchFamily="34" charset="0"/>
              </a:rPr>
              <a:t>La </a:t>
            </a:r>
            <a:r>
              <a:rPr lang="fr-CA" sz="3200" b="1" i="1" dirty="0">
                <a:latin typeface="Lato Black" panose="020F0502020204030203" pitchFamily="34" charset="0"/>
                <a:ea typeface="Lato Black" panose="020F0502020204030203" pitchFamily="34" charset="0"/>
                <a:cs typeface="Lato Black" panose="020F0502020204030203" pitchFamily="34" charset="0"/>
              </a:rPr>
              <a:t>Loi sur la Déclaration des Nations Unies sur les droits des peuples autochtones </a:t>
            </a:r>
            <a:r>
              <a:rPr lang="fr-CA" sz="3200" b="1" dirty="0">
                <a:latin typeface="Lato Black" panose="020F0502020204030203" pitchFamily="34" charset="0"/>
                <a:ea typeface="Lato Black" panose="020F0502020204030203" pitchFamily="34" charset="0"/>
                <a:cs typeface="Lato Black" panose="020F0502020204030203" pitchFamily="34" charset="0"/>
              </a:rPr>
              <a:t>exige que le gouvernement fédéral élabore un « plan d’action » d’ici juin 2023 pour atteindre les objectifs de la DNUDPA.
</a:t>
            </a:r>
            <a:endParaRPr lang="en-CA" dirty="0"/>
          </a:p>
        </p:txBody>
      </p:sp>
      <p:sp>
        <p:nvSpPr>
          <p:cNvPr id="4" name="TextBox 3"/>
          <p:cNvSpPr txBox="1"/>
          <p:nvPr>
            <p:custDataLst>
              <p:tags r:id="rId2"/>
            </p:custDataLst>
          </p:nvPr>
        </p:nvSpPr>
        <p:spPr>
          <a:xfrm>
            <a:off x="4353636" y="169205"/>
            <a:ext cx="6337110" cy="1200329"/>
          </a:xfrm>
          <a:prstGeom prst="rect">
            <a:avLst/>
          </a:prstGeom>
          <a:noFill/>
        </p:spPr>
        <p:txBody>
          <a:bodyPr wrap="square" rtlCol="0">
            <a:spAutoFit/>
          </a:bodyPr>
          <a:lstStyle/>
          <a:p>
            <a:r>
              <a:rPr lang="en-CA" sz="3600" dirty="0">
                <a:latin typeface="Lato Black" panose="020F0502020204030203" pitchFamily="34" charset="0"/>
                <a:ea typeface="Lato Black" panose="020F0502020204030203" pitchFamily="34" charset="0"/>
                <a:cs typeface="Lato Black" panose="020F0502020204030203" pitchFamily="34" charset="0"/>
              </a:rPr>
              <a:t>QUEL EST LE PLAN D’ACTION ?</a:t>
            </a:r>
            <a:endParaRPr lang="en-CA" dirty="0">
              <a:latin typeface="MrEavesXLModNarOT-Reg" panose="02000606040000020004" pitchFamily="2" charset="0"/>
              <a:ea typeface="Lato Black" panose="020F0502020204030203" pitchFamily="34" charset="0"/>
              <a:cs typeface="Lato Black" panose="020F0502020204030203" pitchFamily="34" charset="0"/>
            </a:endParaRPr>
          </a:p>
        </p:txBody>
      </p:sp>
    </p:spTree>
    <p:extLst>
      <p:ext uri="{BB962C8B-B14F-4D97-AF65-F5344CB8AC3E}">
        <p14:creationId xmlns:p14="http://schemas.microsoft.com/office/powerpoint/2010/main" val="2500101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1"/>
            </p:custDataLst>
          </p:nvPr>
        </p:nvSpPr>
        <p:spPr>
          <a:xfrm>
            <a:off x="818866" y="1574800"/>
            <a:ext cx="10238994" cy="4062651"/>
          </a:xfrm>
          <a:prstGeom prst="rect">
            <a:avLst/>
          </a:prstGeom>
          <a:noFill/>
        </p:spPr>
        <p:txBody>
          <a:bodyPr wrap="square" rtlCol="0">
            <a:spAutoFit/>
          </a:bodyPr>
          <a:lstStyle/>
          <a:p>
            <a:r>
              <a:rPr lang="fr-CA" sz="3200" dirty="0">
                <a:latin typeface="Lato Black" panose="020F0502020204030203" pitchFamily="34" charset="0"/>
                <a:ea typeface="Lato Black" panose="020F0502020204030203" pitchFamily="34" charset="0"/>
                <a:cs typeface="Lato Black" panose="020F0502020204030203" pitchFamily="34" charset="0"/>
              </a:rPr>
              <a:t>Le plan d’action doit comprendre, sans en exclure d’autres, les mesures suivantes :
</a:t>
            </a:r>
            <a:endParaRPr lang="en-CA" sz="2000" dirty="0">
              <a:latin typeface="MrEavesXLModNarOT-Reg" panose="02000606040000020004" pitchFamily="2" charset="0"/>
            </a:endParaRPr>
          </a:p>
          <a:p>
            <a:pPr marL="285750" indent="-285750">
              <a:buFont typeface="Arial" panose="020B0604020202020204" pitchFamily="34" charset="0"/>
              <a:buChar char="•"/>
            </a:pPr>
            <a:r>
              <a:rPr lang="fr-CA" dirty="0">
                <a:solidFill>
                  <a:srgbClr val="000000"/>
                </a:solidFill>
                <a:latin typeface="ArialMT"/>
              </a:rPr>
              <a:t>lutter contre les injustices, combattre les préjugés et éliminer toutes les formes de violence et de racisme, la discrimination, dont le racisme et la discrimination systémiques, à l’égard des peuples et des aînés, jeunes, enfants, femmes, hommes, avec handicaps et diverses identités de genre et personnes bispirituelles autochtones ;
promouvoir le respect et la compréhension mutuels ainsi que de bonnes relations, notamment :</a:t>
            </a:r>
            <a:br>
              <a:rPr lang="fr-CA" dirty="0">
                <a:solidFill>
                  <a:srgbClr val="000000"/>
                </a:solidFill>
                <a:latin typeface="ArialMT"/>
              </a:rPr>
            </a:br>
            <a:r>
              <a:rPr lang="fr-CA" dirty="0">
                <a:solidFill>
                  <a:srgbClr val="000000"/>
                </a:solidFill>
                <a:latin typeface="ArialMT"/>
              </a:rPr>
              <a:t>par l’éducation aux droits de la personne ;
s’occuper de la surveillance, de la supervision, des recours, des réparations ou de toute autre mesure de responsabilisation relative à l’application de la Déclaration ; 
veiller au suivi de la mise en œuvre du plan ainsi qu’à l’examen et à la modification du plan.</a:t>
            </a:r>
            <a:endParaRPr lang="en-CA" dirty="0"/>
          </a:p>
        </p:txBody>
      </p:sp>
      <p:sp>
        <p:nvSpPr>
          <p:cNvPr id="5" name="Slide Number Placeholder 5"/>
          <p:cNvSpPr>
            <a:spLocks noGrp="1"/>
          </p:cNvSpPr>
          <p:nvPr>
            <p:ph type="sldNum" sz="quarter" idx="12"/>
            <p:custDataLst>
              <p:tags r:id="rId2"/>
            </p:custDataLst>
          </p:nvPr>
        </p:nvSpPr>
        <p:spPr>
          <a:xfrm>
            <a:off x="11057860" y="6356350"/>
            <a:ext cx="1134140" cy="365125"/>
          </a:xfrm>
          <a:prstGeom prst="rect">
            <a:avLst/>
          </a:prstGeom>
        </p:spPr>
        <p:txBody>
          <a:bodyPr/>
          <a:lstStyle>
            <a:lvl1pPr>
              <a:defRPr sz="2400">
                <a:solidFill>
                  <a:schemeClr val="bg1"/>
                </a:solidFill>
                <a:latin typeface="Lato Black" panose="020F0502020204030203" pitchFamily="34" charset="0"/>
                <a:ea typeface="Lato Black" panose="020F0502020204030203" pitchFamily="34" charset="0"/>
                <a:cs typeface="Lato Black" panose="020F0502020204030203" pitchFamily="34" charset="0"/>
              </a:defRPr>
            </a:lvl1pPr>
          </a:lstStyle>
          <a:p>
            <a:r>
              <a:rPr lang="en-CA" dirty="0">
                <a:solidFill>
                  <a:schemeClr val="tx1"/>
                </a:solidFill>
              </a:rPr>
              <a:t>2</a:t>
            </a:r>
          </a:p>
        </p:txBody>
      </p:sp>
    </p:spTree>
    <p:extLst>
      <p:ext uri="{BB962C8B-B14F-4D97-AF65-F5344CB8AC3E}">
        <p14:creationId xmlns:p14="http://schemas.microsoft.com/office/powerpoint/2010/main" val="2045158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1"/>
            </p:custDataLst>
          </p:nvPr>
        </p:nvSpPr>
        <p:spPr>
          <a:xfrm>
            <a:off x="818866" y="1574800"/>
            <a:ext cx="10238994" cy="1384995"/>
          </a:xfrm>
          <a:prstGeom prst="rect">
            <a:avLst/>
          </a:prstGeom>
          <a:noFill/>
        </p:spPr>
        <p:txBody>
          <a:bodyPr wrap="square" rtlCol="0">
            <a:spAutoFit/>
          </a:bodyPr>
          <a:lstStyle/>
          <a:p>
            <a:r>
              <a:rPr lang="fr-CA" sz="3200" dirty="0">
                <a:latin typeface="Lato Black" panose="020F0502020204030203" pitchFamily="34" charset="0"/>
                <a:ea typeface="Lato Black" panose="020F0502020204030203" pitchFamily="34" charset="0"/>
                <a:cs typeface="Lato Black" panose="020F0502020204030203" pitchFamily="34" charset="0"/>
              </a:rPr>
              <a:t>Où en sommes-nous dans le processus :
</a:t>
            </a:r>
            <a:endParaRPr lang="en-CA" sz="2000" dirty="0">
              <a:latin typeface="MrEavesXLModNarOT-Reg" panose="02000606040000020004" pitchFamily="2" charset="0"/>
            </a:endParaRPr>
          </a:p>
          <a:p>
            <a:endParaRPr lang="en-CA" sz="2000" dirty="0">
              <a:latin typeface="MrEavesXLModNarOT-Reg" panose="02000606040000020004" pitchFamily="2" charset="0"/>
            </a:endParaRPr>
          </a:p>
        </p:txBody>
      </p:sp>
      <p:sp>
        <p:nvSpPr>
          <p:cNvPr id="5" name="Slide Number Placeholder 5"/>
          <p:cNvSpPr>
            <a:spLocks noGrp="1"/>
          </p:cNvSpPr>
          <p:nvPr>
            <p:ph type="sldNum" sz="quarter" idx="12"/>
            <p:custDataLst>
              <p:tags r:id="rId2"/>
            </p:custDataLst>
          </p:nvPr>
        </p:nvSpPr>
        <p:spPr>
          <a:xfrm>
            <a:off x="11057860" y="6356350"/>
            <a:ext cx="1134140" cy="365125"/>
          </a:xfrm>
          <a:prstGeom prst="rect">
            <a:avLst/>
          </a:prstGeom>
        </p:spPr>
        <p:txBody>
          <a:bodyPr/>
          <a:lstStyle>
            <a:lvl1pPr>
              <a:defRPr sz="2400">
                <a:solidFill>
                  <a:schemeClr val="bg1"/>
                </a:solidFill>
                <a:latin typeface="Lato Black" panose="020F0502020204030203" pitchFamily="34" charset="0"/>
                <a:ea typeface="Lato Black" panose="020F0502020204030203" pitchFamily="34" charset="0"/>
                <a:cs typeface="Lato Black" panose="020F0502020204030203" pitchFamily="34" charset="0"/>
              </a:defRPr>
            </a:lvl1pPr>
          </a:lstStyle>
          <a:p>
            <a:r>
              <a:rPr lang="en-CA" dirty="0">
                <a:solidFill>
                  <a:schemeClr val="tx1"/>
                </a:solidFill>
              </a:rPr>
              <a:t>3</a:t>
            </a:r>
          </a:p>
        </p:txBody>
      </p:sp>
      <p:pic>
        <p:nvPicPr>
          <p:cNvPr id="4" name="Picture 3">
            <a:extLst>
              <a:ext uri="{FF2B5EF4-FFF2-40B4-BE49-F238E27FC236}">
                <a16:creationId xmlns:a16="http://schemas.microsoft.com/office/drawing/2014/main" id="{D80DFD02-781C-45AD-9E54-0B9C4A1CEF33}"/>
              </a:ext>
            </a:extLst>
          </p:cNvPr>
          <p:cNvPicPr>
            <a:picLocks noChangeAspect="1"/>
          </p:cNvPicPr>
          <p:nvPr>
            <p:custDataLst>
              <p:tags r:id="rId3"/>
            </p:custDataLst>
          </p:nvPr>
        </p:nvPicPr>
        <p:blipFill>
          <a:blip r:embed="rId6"/>
          <a:stretch>
            <a:fillRect/>
          </a:stretch>
        </p:blipFill>
        <p:spPr>
          <a:xfrm>
            <a:off x="818865" y="2167466"/>
            <a:ext cx="11224451" cy="5013919"/>
          </a:xfrm>
          <a:prstGeom prst="rect">
            <a:avLst/>
          </a:prstGeom>
        </p:spPr>
      </p:pic>
    </p:spTree>
    <p:extLst>
      <p:ext uri="{BB962C8B-B14F-4D97-AF65-F5344CB8AC3E}">
        <p14:creationId xmlns:p14="http://schemas.microsoft.com/office/powerpoint/2010/main" val="4137719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1"/>
            </p:custDataLst>
          </p:nvPr>
        </p:nvSpPr>
        <p:spPr>
          <a:xfrm>
            <a:off x="818866" y="1124148"/>
            <a:ext cx="10238994" cy="5509200"/>
          </a:xfrm>
          <a:prstGeom prst="rect">
            <a:avLst/>
          </a:prstGeom>
          <a:noFill/>
        </p:spPr>
        <p:txBody>
          <a:bodyPr wrap="square" rtlCol="0">
            <a:spAutoFit/>
          </a:bodyPr>
          <a:lstStyle/>
          <a:p>
            <a:r>
              <a:rPr lang="en-CA" sz="3200" dirty="0">
                <a:latin typeface="Lato Black" panose="020F0502020204030203" pitchFamily="34" charset="0"/>
                <a:ea typeface="Lato Black" panose="020F0502020204030203" pitchFamily="34" charset="0"/>
                <a:cs typeface="Lato Black" panose="020F0502020204030203" pitchFamily="34" charset="0"/>
              </a:rPr>
              <a:t>Exposés du CPA à ce jour :</a:t>
            </a:r>
          </a:p>
          <a:p>
            <a:endParaRPr lang="en-CA" sz="3200" dirty="0">
              <a:latin typeface="Lato Black" panose="020F0502020204030203" pitchFamily="34" charset="0"/>
              <a:ea typeface="Lato Black" panose="020F0502020204030203" pitchFamily="34" charset="0"/>
              <a:cs typeface="Lato Black" panose="020F0502020204030203" pitchFamily="34" charset="0"/>
            </a:endParaRPr>
          </a:p>
          <a:p>
            <a:pPr marL="342900" indent="-342900">
              <a:buFont typeface="Arial" panose="020B0604020202020204" pitchFamily="34" charset="0"/>
              <a:buChar char="•"/>
            </a:pPr>
            <a:r>
              <a:rPr lang="fr-CA" dirty="0">
                <a:solidFill>
                  <a:srgbClr val="000000"/>
                </a:solidFill>
                <a:latin typeface="ArialMT"/>
              </a:rPr>
              <a:t>Le CPA a tenu deux séances nationales préalables à la mobilisation en mars 2022 afin de recommander des démarches sur l’élaboration du plan d’action</a:t>
            </a:r>
          </a:p>
          <a:p>
            <a:pPr marL="800100" lvl="1" indent="-342900">
              <a:buFont typeface="Wingdings" panose="05000000000000000000" pitchFamily="2" charset="2"/>
              <a:buChar char="Ø"/>
            </a:pPr>
            <a:r>
              <a:rPr lang="fr-CA" dirty="0">
                <a:solidFill>
                  <a:srgbClr val="000000"/>
                </a:solidFill>
                <a:latin typeface="ArialMT"/>
              </a:rPr>
              <a:t>Ces engagements ont éclairé un exposé présenté au ministère de la Justice en juin 2022.</a:t>
            </a:r>
          </a:p>
          <a:p>
            <a:pPr marL="342900" indent="-342900">
              <a:buFont typeface="Arial" panose="020B0604020202020204" pitchFamily="34" charset="0"/>
              <a:buChar char="•"/>
            </a:pPr>
            <a:r>
              <a:rPr lang="fr-CA" dirty="0">
                <a:solidFill>
                  <a:srgbClr val="000000"/>
                </a:solidFill>
                <a:latin typeface="ArialMT"/>
              </a:rPr>
              <a:t>Le CPA a tenu une séance de mobilisation lors de l’AGA de septembre 2022, à laquelle ont participé plus de 100 délégués des OPT</a:t>
            </a:r>
          </a:p>
          <a:p>
            <a:pPr marL="742950" lvl="1" indent="-285750">
              <a:buFont typeface="Wingdings" panose="05000000000000000000" pitchFamily="2" charset="2"/>
              <a:buChar char="Ø"/>
            </a:pPr>
            <a:r>
              <a:rPr lang="fr-CA" dirty="0">
                <a:solidFill>
                  <a:srgbClr val="000000"/>
                </a:solidFill>
                <a:latin typeface="ArialMT"/>
              </a:rPr>
              <a:t>À la lumière de ces discussions, le CPA a présenté des mémoires au gouvernement fédéral sur ce que le Plan d’action devrait inclure, en octobre 2022</a:t>
            </a:r>
          </a:p>
          <a:p>
            <a:pPr marL="742950" lvl="1" indent="-285750">
              <a:buFont typeface="Arial" panose="020B0604020202020204" pitchFamily="34" charset="0"/>
              <a:buChar char="•"/>
            </a:pPr>
            <a:r>
              <a:rPr lang="fr-CA" dirty="0">
                <a:solidFill>
                  <a:srgbClr val="000000"/>
                </a:solidFill>
                <a:latin typeface="ArialMT"/>
              </a:rPr>
              <a:t>Le CPA a tenu une séance de mobilisation supplémentaire en décembre 2022 en mettant davantage l’accent sur la structure, la portée et la surveillance du plan d’action.</a:t>
            </a:r>
          </a:p>
          <a:p>
            <a:pPr marL="742950" lvl="1" indent="-285750">
              <a:buFont typeface="Wingdings" panose="05000000000000000000" pitchFamily="2" charset="2"/>
              <a:buChar char="Ø"/>
            </a:pPr>
            <a:r>
              <a:rPr lang="fr-CA" dirty="0">
                <a:solidFill>
                  <a:srgbClr val="000000"/>
                </a:solidFill>
                <a:latin typeface="ArialMT"/>
              </a:rPr>
              <a:t>Ces discussions ont éclairé les exposés supplémentaires du CPA destinés au gouvernement fédéral sur le Plan d’action, en décembre 2022</a:t>
            </a:r>
          </a:p>
          <a:p>
            <a:pPr marL="285750" indent="-285750">
              <a:buFont typeface="Arial" panose="020B0604020202020204" pitchFamily="34" charset="0"/>
              <a:buChar char="•"/>
            </a:pPr>
            <a:r>
              <a:rPr lang="fr-CA" dirty="0">
                <a:solidFill>
                  <a:srgbClr val="000000"/>
                </a:solidFill>
                <a:latin typeface="ArialMT"/>
              </a:rPr>
              <a:t>De nombreux OPT ont également présenté des observations écrites dans le cadre de leurs propres ententes ou de la consultation publique
Le CPA a maintenu des contacts réguliers avec le MJ et a travaillé avec d’autres ministères pour étayer les recommandations et les mesures proposées et négocier l’inclusion du CPA dans le plan d’action</a:t>
            </a:r>
            <a:endParaRPr lang="en-CA" dirty="0">
              <a:latin typeface="MrEavesXLModNarOT-Reg" panose="02000606040000020004" pitchFamily="2" charset="0"/>
            </a:endParaRPr>
          </a:p>
        </p:txBody>
      </p:sp>
      <p:sp>
        <p:nvSpPr>
          <p:cNvPr id="5" name="Slide Number Placeholder 5"/>
          <p:cNvSpPr>
            <a:spLocks noGrp="1"/>
          </p:cNvSpPr>
          <p:nvPr>
            <p:ph type="sldNum" sz="quarter" idx="12"/>
            <p:custDataLst>
              <p:tags r:id="rId2"/>
            </p:custDataLst>
          </p:nvPr>
        </p:nvSpPr>
        <p:spPr>
          <a:xfrm>
            <a:off x="11057860" y="6356350"/>
            <a:ext cx="1134140" cy="365125"/>
          </a:xfrm>
          <a:prstGeom prst="rect">
            <a:avLst/>
          </a:prstGeom>
        </p:spPr>
        <p:txBody>
          <a:bodyPr/>
          <a:lstStyle>
            <a:lvl1pPr>
              <a:defRPr sz="2400">
                <a:solidFill>
                  <a:schemeClr val="bg1"/>
                </a:solidFill>
                <a:latin typeface="Lato Black" panose="020F0502020204030203" pitchFamily="34" charset="0"/>
                <a:ea typeface="Lato Black" panose="020F0502020204030203" pitchFamily="34" charset="0"/>
                <a:cs typeface="Lato Black" panose="020F0502020204030203" pitchFamily="34" charset="0"/>
              </a:defRPr>
            </a:lvl1pPr>
          </a:lstStyle>
          <a:p>
            <a:r>
              <a:rPr lang="en-CA" dirty="0">
                <a:solidFill>
                  <a:schemeClr val="tx1"/>
                </a:solidFill>
              </a:rPr>
              <a:t>4</a:t>
            </a:r>
          </a:p>
        </p:txBody>
      </p:sp>
    </p:spTree>
    <p:extLst>
      <p:ext uri="{BB962C8B-B14F-4D97-AF65-F5344CB8AC3E}">
        <p14:creationId xmlns:p14="http://schemas.microsoft.com/office/powerpoint/2010/main" val="2356325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1"/>
            </p:custDataLst>
          </p:nvPr>
        </p:nvSpPr>
        <p:spPr>
          <a:xfrm>
            <a:off x="818866" y="1608667"/>
            <a:ext cx="10238994" cy="3877985"/>
          </a:xfrm>
          <a:prstGeom prst="rect">
            <a:avLst/>
          </a:prstGeom>
          <a:noFill/>
        </p:spPr>
        <p:txBody>
          <a:bodyPr wrap="square" rtlCol="0">
            <a:spAutoFit/>
          </a:bodyPr>
          <a:lstStyle/>
          <a:p>
            <a:r>
              <a:rPr lang="en-CA" sz="3200" dirty="0">
                <a:latin typeface="Lato Black" panose="020F0502020204030203" pitchFamily="34" charset="0"/>
                <a:ea typeface="Lato Black" panose="020F0502020204030203" pitchFamily="34" charset="0"/>
                <a:cs typeface="Lato Black" panose="020F0502020204030203" pitchFamily="34" charset="0"/>
              </a:rPr>
              <a:t>Et maintenant?
</a:t>
            </a:r>
          </a:p>
          <a:p>
            <a:pPr marL="342900" indent="-342900">
              <a:buFont typeface="Arial" panose="020B0604020202020204" pitchFamily="34" charset="0"/>
              <a:buChar char="•"/>
            </a:pPr>
            <a:r>
              <a:rPr lang="fr-CA" dirty="0">
                <a:solidFill>
                  <a:srgbClr val="000000"/>
                </a:solidFill>
                <a:latin typeface="ArialMT"/>
              </a:rPr>
              <a:t>En mars, le CPA a reçu le rapport « Ce que nous avons appris à ce jour » et l’ébauche du plan d’action
Également en mars, des représentants du ministère de la Justice (MJ) ont assisté à la réunion du conseil d’administration du CPA, où les membres du conseil ont fourni des commentaires initiaux sur le plan d’action et le rapport
Le MJ a demandé au CPA de lui faire part de tous les commentaires supplémentaires d’ici le début du mois de mai 2023
La rétroaction devrait cerner les lacunes dans l’ébauche du plan d’action et fournir des ajouts ou des changements proposés</a:t>
            </a:r>
            <a:endParaRPr lang="en-CA" dirty="0">
              <a:solidFill>
                <a:srgbClr val="000000"/>
              </a:solidFill>
              <a:latin typeface="ArialMT"/>
            </a:endParaRPr>
          </a:p>
          <a:p>
            <a:endParaRPr lang="en-CA" sz="2000" dirty="0">
              <a:latin typeface="MrEavesXLModNarOT-Reg" panose="02000606040000020004" pitchFamily="2" charset="0"/>
            </a:endParaRPr>
          </a:p>
        </p:txBody>
      </p:sp>
      <p:sp>
        <p:nvSpPr>
          <p:cNvPr id="5" name="Slide Number Placeholder 5"/>
          <p:cNvSpPr>
            <a:spLocks noGrp="1"/>
          </p:cNvSpPr>
          <p:nvPr>
            <p:ph type="sldNum" sz="quarter" idx="12"/>
            <p:custDataLst>
              <p:tags r:id="rId2"/>
            </p:custDataLst>
          </p:nvPr>
        </p:nvSpPr>
        <p:spPr>
          <a:xfrm>
            <a:off x="11057860" y="6356350"/>
            <a:ext cx="1134140" cy="365125"/>
          </a:xfrm>
          <a:prstGeom prst="rect">
            <a:avLst/>
          </a:prstGeom>
        </p:spPr>
        <p:txBody>
          <a:bodyPr/>
          <a:lstStyle>
            <a:lvl1pPr>
              <a:defRPr sz="2400">
                <a:solidFill>
                  <a:schemeClr val="bg1"/>
                </a:solidFill>
                <a:latin typeface="Lato Black" panose="020F0502020204030203" pitchFamily="34" charset="0"/>
                <a:ea typeface="Lato Black" panose="020F0502020204030203" pitchFamily="34" charset="0"/>
                <a:cs typeface="Lato Black" panose="020F0502020204030203" pitchFamily="34" charset="0"/>
              </a:defRPr>
            </a:lvl1pPr>
          </a:lstStyle>
          <a:p>
            <a:r>
              <a:rPr lang="en-CA" dirty="0">
                <a:solidFill>
                  <a:schemeClr val="tx1"/>
                </a:solidFill>
              </a:rPr>
              <a:t>5</a:t>
            </a:r>
          </a:p>
        </p:txBody>
      </p:sp>
    </p:spTree>
    <p:extLst>
      <p:ext uri="{BB962C8B-B14F-4D97-AF65-F5344CB8AC3E}">
        <p14:creationId xmlns:p14="http://schemas.microsoft.com/office/powerpoint/2010/main" val="174082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1"/>
            </p:custDataLst>
          </p:nvPr>
        </p:nvSpPr>
        <p:spPr>
          <a:xfrm>
            <a:off x="818866" y="1608667"/>
            <a:ext cx="10238994" cy="4093428"/>
          </a:xfrm>
          <a:prstGeom prst="rect">
            <a:avLst/>
          </a:prstGeom>
          <a:noFill/>
        </p:spPr>
        <p:txBody>
          <a:bodyPr wrap="square" rtlCol="0">
            <a:spAutoFit/>
          </a:bodyPr>
          <a:lstStyle/>
          <a:p>
            <a:pPr algn="ctr"/>
            <a:r>
              <a:rPr lang="en-CA" sz="3200" dirty="0">
                <a:latin typeface="Lato Black" panose="020F0502020204030203" pitchFamily="34" charset="0"/>
                <a:ea typeface="Lato Black" panose="020F0502020204030203" pitchFamily="34" charset="0"/>
                <a:cs typeface="Lato Black" panose="020F0502020204030203" pitchFamily="34" charset="0"/>
              </a:rPr>
              <a:t>Exposés du CPA</a:t>
            </a:r>
          </a:p>
          <a:p>
            <a:pPr marL="457200" indent="-457200">
              <a:buFont typeface="Arial" panose="020B0604020202020204" pitchFamily="34" charset="0"/>
              <a:buChar char="•"/>
            </a:pPr>
            <a:endParaRPr lang="en-CA" sz="1200" b="1" dirty="0">
              <a:latin typeface="Lato Black" panose="020F0502020204030203" pitchFamily="34" charset="0"/>
              <a:ea typeface="Lato Black" panose="020F0502020204030203" pitchFamily="34" charset="0"/>
              <a:cs typeface="Lato Black" panose="020F0502020204030203" pitchFamily="34" charset="0"/>
            </a:endParaRPr>
          </a:p>
          <a:p>
            <a:pPr marL="342900" indent="-342900">
              <a:buFont typeface="Arial" panose="020B0604020202020204" pitchFamily="34" charset="0"/>
              <a:buChar char="•"/>
            </a:pPr>
            <a:r>
              <a:rPr lang="fr-CA" dirty="0">
                <a:solidFill>
                  <a:srgbClr val="000000"/>
                </a:solidFill>
                <a:latin typeface="ArialMT"/>
              </a:rPr>
              <a:t>La mise en œuvre de la DNUDPA au Canada a bénéficié d’un fort appui dans nos collectivités.
Les membres de la collectivité n’ont pas confiance dans le gouvernement pour mettre en œuvre la DNUDPA.
L’actuelle « démarche fondée sur les distinctions » doit être abandonnée — elle exclut les Indiens non inscrits et hors réserve et fait de la discrimination entre les peuples autochtones.
Les droits de la DNUDPA ne touchent pas les membres de la collectivité du CPA :</a:t>
            </a:r>
          </a:p>
          <a:p>
            <a:pPr marL="800100" lvl="1" indent="-342900">
              <a:buFont typeface="Arial" panose="020B0604020202020204" pitchFamily="34" charset="0"/>
              <a:buChar char="•"/>
            </a:pPr>
            <a:r>
              <a:rPr lang="fr-CA" dirty="0">
                <a:solidFill>
                  <a:srgbClr val="000000"/>
                </a:solidFill>
                <a:latin typeface="ArialMT"/>
              </a:rPr>
              <a:t>Droit de ne pas faire l’objet de discrimination
Autodétermination
Autonomie
Participation à la prise de décisions par l’intermédiaire de représentants/institutions choisis
Consultation et coopération avec les peuples autochtones par l’entremise de représentants et d’institutions choisis</a:t>
            </a:r>
            <a:endParaRPr lang="en-CA" dirty="0">
              <a:solidFill>
                <a:srgbClr val="000000"/>
              </a:solidFill>
              <a:latin typeface="ArialMT"/>
            </a:endParaRPr>
          </a:p>
        </p:txBody>
      </p:sp>
      <p:sp>
        <p:nvSpPr>
          <p:cNvPr id="5" name="Slide Number Placeholder 5"/>
          <p:cNvSpPr>
            <a:spLocks noGrp="1"/>
          </p:cNvSpPr>
          <p:nvPr>
            <p:ph type="sldNum" sz="quarter" idx="12"/>
            <p:custDataLst>
              <p:tags r:id="rId2"/>
            </p:custDataLst>
          </p:nvPr>
        </p:nvSpPr>
        <p:spPr>
          <a:xfrm>
            <a:off x="11057860" y="6356350"/>
            <a:ext cx="1134140" cy="365125"/>
          </a:xfrm>
          <a:prstGeom prst="rect">
            <a:avLst/>
          </a:prstGeom>
        </p:spPr>
        <p:txBody>
          <a:bodyPr/>
          <a:lstStyle>
            <a:lvl1pPr>
              <a:defRPr sz="2400">
                <a:solidFill>
                  <a:schemeClr val="bg1"/>
                </a:solidFill>
                <a:latin typeface="Lato Black" panose="020F0502020204030203" pitchFamily="34" charset="0"/>
                <a:ea typeface="Lato Black" panose="020F0502020204030203" pitchFamily="34" charset="0"/>
                <a:cs typeface="Lato Black" panose="020F0502020204030203" pitchFamily="34" charset="0"/>
              </a:defRPr>
            </a:lvl1pPr>
          </a:lstStyle>
          <a:p>
            <a:r>
              <a:rPr lang="en-CA" dirty="0">
                <a:solidFill>
                  <a:schemeClr val="tx1"/>
                </a:solidFill>
              </a:rPr>
              <a:t>6</a:t>
            </a:r>
          </a:p>
        </p:txBody>
      </p:sp>
    </p:spTree>
    <p:extLst>
      <p:ext uri="{BB962C8B-B14F-4D97-AF65-F5344CB8AC3E}">
        <p14:creationId xmlns:p14="http://schemas.microsoft.com/office/powerpoint/2010/main" val="206361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1"/>
            </p:custDataLst>
          </p:nvPr>
        </p:nvSpPr>
        <p:spPr>
          <a:xfrm>
            <a:off x="818866" y="1608667"/>
            <a:ext cx="10238994" cy="2431435"/>
          </a:xfrm>
          <a:prstGeom prst="rect">
            <a:avLst/>
          </a:prstGeom>
          <a:noFill/>
        </p:spPr>
        <p:txBody>
          <a:bodyPr wrap="square" rtlCol="0">
            <a:spAutoFit/>
          </a:bodyPr>
          <a:lstStyle/>
          <a:p>
            <a:pPr algn="ctr"/>
            <a:r>
              <a:rPr lang="en-CA" sz="3200" dirty="0">
                <a:latin typeface="Lato Black" panose="020F0502020204030203" pitchFamily="34" charset="0"/>
                <a:ea typeface="Lato Black" panose="020F0502020204030203" pitchFamily="34" charset="0"/>
                <a:cs typeface="Lato Black" panose="020F0502020204030203" pitchFamily="34" charset="0"/>
              </a:rPr>
              <a:t>Exposés du CPA (suite)</a:t>
            </a:r>
          </a:p>
          <a:p>
            <a:pPr marL="457200" indent="-457200">
              <a:buFont typeface="Arial" panose="020B0604020202020204" pitchFamily="34" charset="0"/>
              <a:buChar char="•"/>
            </a:pPr>
            <a:endParaRPr lang="en-CA" sz="1200" b="1" dirty="0">
              <a:latin typeface="Lato Black" panose="020F0502020204030203" pitchFamily="34" charset="0"/>
              <a:ea typeface="Lato Black" panose="020F0502020204030203" pitchFamily="34" charset="0"/>
              <a:cs typeface="Lato Black" panose="020F0502020204030203" pitchFamily="34" charset="0"/>
            </a:endParaRPr>
          </a:p>
          <a:p>
            <a:pPr marL="342900" indent="-342900">
              <a:buFont typeface="Arial" panose="020B0604020202020204" pitchFamily="34" charset="0"/>
              <a:buChar char="•"/>
            </a:pPr>
            <a:r>
              <a:rPr lang="fr-CA" dirty="0">
                <a:solidFill>
                  <a:srgbClr val="000000"/>
                </a:solidFill>
                <a:latin typeface="ArialMT"/>
              </a:rPr>
              <a:t>Le gouvernement fédéral fait preuve de discrimination entre les peuples autochtones en fonction de qui il « compte » comme Autochtone.
Le gouvernement fédéral ne respecte pas l’article 33 de la DNUDPA : Droit des peuples autochtones à « leur propre identité ou appartenance conformément à leurs coutumes et traditions » et à choisir les membres de leurs institutions conformément à leurs propres procédures.</a:t>
            </a:r>
            <a:endParaRPr lang="en-CA" dirty="0">
              <a:solidFill>
                <a:srgbClr val="000000"/>
              </a:solidFill>
              <a:latin typeface="ArialMT"/>
            </a:endParaRPr>
          </a:p>
        </p:txBody>
      </p:sp>
      <p:sp>
        <p:nvSpPr>
          <p:cNvPr id="5" name="Slide Number Placeholder 5"/>
          <p:cNvSpPr>
            <a:spLocks noGrp="1"/>
          </p:cNvSpPr>
          <p:nvPr>
            <p:ph type="sldNum" sz="quarter" idx="12"/>
            <p:custDataLst>
              <p:tags r:id="rId2"/>
            </p:custDataLst>
          </p:nvPr>
        </p:nvSpPr>
        <p:spPr>
          <a:xfrm>
            <a:off x="11057860" y="6356350"/>
            <a:ext cx="1134140" cy="365125"/>
          </a:xfrm>
          <a:prstGeom prst="rect">
            <a:avLst/>
          </a:prstGeom>
        </p:spPr>
        <p:txBody>
          <a:bodyPr/>
          <a:lstStyle>
            <a:lvl1pPr>
              <a:defRPr sz="2400">
                <a:solidFill>
                  <a:schemeClr val="bg1"/>
                </a:solidFill>
                <a:latin typeface="Lato Black" panose="020F0502020204030203" pitchFamily="34" charset="0"/>
                <a:ea typeface="Lato Black" panose="020F0502020204030203" pitchFamily="34" charset="0"/>
                <a:cs typeface="Lato Black" panose="020F0502020204030203" pitchFamily="34" charset="0"/>
              </a:defRPr>
            </a:lvl1pPr>
          </a:lstStyle>
          <a:p>
            <a:r>
              <a:rPr lang="en-CA" dirty="0">
                <a:solidFill>
                  <a:schemeClr val="tx1"/>
                </a:solidFill>
              </a:rPr>
              <a:t>7</a:t>
            </a:r>
          </a:p>
        </p:txBody>
      </p:sp>
    </p:spTree>
    <p:extLst>
      <p:ext uri="{BB962C8B-B14F-4D97-AF65-F5344CB8AC3E}">
        <p14:creationId xmlns:p14="http://schemas.microsoft.com/office/powerpoint/2010/main" val="3459370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1"/>
            </p:custDataLst>
          </p:nvPr>
        </p:nvSpPr>
        <p:spPr>
          <a:xfrm>
            <a:off x="818866" y="904022"/>
            <a:ext cx="9967667" cy="6586418"/>
          </a:xfrm>
          <a:prstGeom prst="rect">
            <a:avLst/>
          </a:prstGeom>
          <a:noFill/>
        </p:spPr>
        <p:txBody>
          <a:bodyPr wrap="square" rtlCol="0">
            <a:spAutoFit/>
          </a:bodyPr>
          <a:lstStyle/>
          <a:p>
            <a:pPr algn="ctr"/>
            <a:r>
              <a:rPr lang="en-CA" sz="3200" dirty="0">
                <a:latin typeface="Lato Black" panose="020F0502020204030203" pitchFamily="34" charset="0"/>
                <a:ea typeface="Lato Black" panose="020F0502020204030203" pitchFamily="34" charset="0"/>
                <a:cs typeface="Lato Black" panose="020F0502020204030203" pitchFamily="34" charset="0"/>
              </a:rPr>
              <a:t>Recommendations du CPA</a:t>
            </a:r>
          </a:p>
          <a:p>
            <a:pPr marL="457200" indent="-457200">
              <a:buFont typeface="Arial" panose="020B0604020202020204" pitchFamily="34" charset="0"/>
              <a:buChar char="•"/>
            </a:pPr>
            <a:endParaRPr lang="en-CA" sz="1200" b="1" dirty="0">
              <a:latin typeface="Lato Black" panose="020F0502020204030203" pitchFamily="34" charset="0"/>
              <a:ea typeface="Lato Black" panose="020F0502020204030203" pitchFamily="34" charset="0"/>
              <a:cs typeface="Lato Black" panose="020F0502020204030203" pitchFamily="34" charset="0"/>
            </a:endParaRPr>
          </a:p>
          <a:p>
            <a:r>
              <a:rPr lang="fr-CA" dirty="0">
                <a:solidFill>
                  <a:srgbClr val="000000"/>
                </a:solidFill>
                <a:latin typeface="ArialMT"/>
              </a:rPr>
              <a:t>Le CPA a cerné sept priorités que le gouvernement fédéral doit aborder dans le plan d’action :</a:t>
            </a:r>
          </a:p>
          <a:p>
            <a:endParaRPr lang="fr-CA" dirty="0">
              <a:solidFill>
                <a:srgbClr val="000000"/>
              </a:solidFill>
              <a:latin typeface="ArialMT"/>
            </a:endParaRPr>
          </a:p>
          <a:p>
            <a:pPr marL="342900" indent="-342900">
              <a:buFont typeface="+mj-lt"/>
              <a:buAutoNum type="arabicPeriod"/>
            </a:pPr>
            <a:r>
              <a:rPr lang="fr-CA" dirty="0">
                <a:solidFill>
                  <a:srgbClr val="000000"/>
                </a:solidFill>
                <a:latin typeface="ArialMT"/>
              </a:rPr>
              <a:t>Éliminer la limite de deuxième génération dans la </a:t>
            </a:r>
            <a:r>
              <a:rPr lang="fr-CA" i="1" dirty="0">
                <a:solidFill>
                  <a:srgbClr val="000000"/>
                </a:solidFill>
                <a:latin typeface="ArialMT"/>
              </a:rPr>
              <a:t>Loi sur les Indiens ;</a:t>
            </a:r>
            <a:r>
              <a:rPr lang="fr-CA" dirty="0">
                <a:solidFill>
                  <a:srgbClr val="000000"/>
                </a:solidFill>
                <a:latin typeface="ArialMT"/>
              </a:rPr>
              <a:t>
Inclure des Indiens non inscrits et des Métis hors réserve (non-RNM) dans les programmes des prestations d’éducation postsecondaire et des services de santé non assurés ;
Définir l’expression « instance dirigeante autochtone » dans les politiques et les lois afin d’inclure les organismes représentatifs comme le CPA et ses OPT. Cela permettrait à ces organismes d’administrer des programmes ou d’exercer un pouvoir législatif en vertu de lois fédérales comme la </a:t>
            </a:r>
            <a:r>
              <a:rPr lang="fr-CA" i="1" dirty="0">
                <a:solidFill>
                  <a:srgbClr val="000000"/>
                </a:solidFill>
                <a:latin typeface="ArialMT"/>
              </a:rPr>
              <a:t>Loi concernant les enfants, les jeunes et les familles des Premières Nations, des Inuits et des Métis </a:t>
            </a:r>
            <a:r>
              <a:rPr lang="fr-CA" dirty="0">
                <a:solidFill>
                  <a:srgbClr val="000000"/>
                </a:solidFill>
                <a:latin typeface="ArialMT"/>
              </a:rPr>
              <a:t>(projet de loi C-92) ou la </a:t>
            </a:r>
            <a:r>
              <a:rPr lang="fr-CA" i="1" dirty="0">
                <a:solidFill>
                  <a:srgbClr val="000000"/>
                </a:solidFill>
                <a:latin typeface="ArialMT"/>
              </a:rPr>
              <a:t>Loi sur les langues autochtones ;</a:t>
            </a:r>
            <a:r>
              <a:rPr lang="fr-CA" dirty="0">
                <a:solidFill>
                  <a:srgbClr val="000000"/>
                </a:solidFill>
                <a:latin typeface="ArialMT"/>
              </a:rPr>
              <a:t>
Abandonner « la démarche fondée sur les distinctions » de la politique fédérale sur les Autochtones ; 
Prendre des mesures proactives pour inclure le CPA et ses OPT dans tous ses projets législatifs et administratifs touchant les peuples autochtones ;
Modifier la </a:t>
            </a:r>
            <a:r>
              <a:rPr lang="fr-CA" i="1" dirty="0">
                <a:solidFill>
                  <a:srgbClr val="000000"/>
                </a:solidFill>
                <a:latin typeface="ArialMT"/>
              </a:rPr>
              <a:t>Loi sur la DNUDPA </a:t>
            </a:r>
            <a:r>
              <a:rPr lang="fr-CA" dirty="0">
                <a:solidFill>
                  <a:srgbClr val="000000"/>
                </a:solidFill>
                <a:latin typeface="ArialMT"/>
              </a:rPr>
              <a:t>pour la rendre directement applicable, c’est-à-dire qu’une personne ou un organisme touché peut demander réparation devant les cours supérieures si ses droits en vertu de la Déclaration sont violés ; 
Engager le gouvernement fédéral auprès du CPA et de ses OPT avant la publication des rapports annuels exigés par la </a:t>
            </a:r>
            <a:r>
              <a:rPr lang="fr-CA" i="1" dirty="0">
                <a:solidFill>
                  <a:srgbClr val="000000"/>
                </a:solidFill>
                <a:latin typeface="ArialMT"/>
              </a:rPr>
              <a:t>Loi sur la DNUDPA. </a:t>
            </a:r>
            <a:endParaRPr lang="en-US" sz="1800" i="1" dirty="0">
              <a:effectLst/>
              <a:latin typeface="Arial" panose="020B0604020202020204" pitchFamily="34" charset="0"/>
              <a:ea typeface="Calibri" panose="020F0502020204030204" pitchFamily="34" charset="0"/>
              <a:cs typeface="Times New Roman" panose="02020603050405020304" pitchFamily="18" charset="0"/>
            </a:endParaRPr>
          </a:p>
          <a:p>
            <a:pPr marL="342900" indent="-342900">
              <a:buFont typeface="+mj-lt"/>
              <a:buAutoNum type="arabicPeriod"/>
            </a:pPr>
            <a:endParaRPr lang="en-CA" dirty="0">
              <a:solidFill>
                <a:srgbClr val="000000"/>
              </a:solidFill>
              <a:latin typeface="ArialMT"/>
            </a:endParaRPr>
          </a:p>
          <a:p>
            <a:pPr marL="342900" indent="-342900">
              <a:buFont typeface="+mj-lt"/>
              <a:buAutoNum type="arabicPeriod"/>
            </a:pPr>
            <a:endParaRPr lang="en-CA" dirty="0">
              <a:solidFill>
                <a:srgbClr val="000000"/>
              </a:solidFill>
              <a:latin typeface="ArialMT"/>
            </a:endParaRPr>
          </a:p>
        </p:txBody>
      </p:sp>
    </p:spTree>
    <p:extLst>
      <p:ext uri="{BB962C8B-B14F-4D97-AF65-F5344CB8AC3E}">
        <p14:creationId xmlns:p14="http://schemas.microsoft.com/office/powerpoint/2010/main" val="5919105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CAP Powerpoint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P Powerpoint Theme" id="{E7064AEC-9E58-4AAF-B2AD-EB584E9865C5}" vid="{D0886E66-8821-4217-B607-0137E037E50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10af3fb-b029-4a8f-a6a6-ee315d4c69ed">
      <Terms xmlns="http://schemas.microsoft.com/office/infopath/2007/PartnerControls"/>
    </lcf76f155ced4ddcb4097134ff3c332f>
    <TaxCatchAll xmlns="2cf2c5eb-644c-455d-a8c5-c845d24c9e5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35A91AE83A90A489E0B48E3D07AD25A" ma:contentTypeVersion="13" ma:contentTypeDescription="Create a new document." ma:contentTypeScope="" ma:versionID="7d84a4c4cca277bde06e20c22ca39c50">
  <xsd:schema xmlns:xsd="http://www.w3.org/2001/XMLSchema" xmlns:xs="http://www.w3.org/2001/XMLSchema" xmlns:p="http://schemas.microsoft.com/office/2006/metadata/properties" xmlns:ns2="010af3fb-b029-4a8f-a6a6-ee315d4c69ed" xmlns:ns3="2cf2c5eb-644c-455d-a8c5-c845d24c9e5c" targetNamespace="http://schemas.microsoft.com/office/2006/metadata/properties" ma:root="true" ma:fieldsID="6dfba83157deaffa4931ed8947a92a73" ns2:_="" ns3:_="">
    <xsd:import namespace="010af3fb-b029-4a8f-a6a6-ee315d4c69ed"/>
    <xsd:import namespace="2cf2c5eb-644c-455d-a8c5-c845d24c9e5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0af3fb-b029-4a8f-a6a6-ee315d4c69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5074076-75cf-4fca-9fbd-76bec955284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cf2c5eb-644c-455d-a8c5-c845d24c9e5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dab59585-de9a-4396-94db-7f7d7773c53f}" ma:internalName="TaxCatchAll" ma:showField="CatchAllData" ma:web="2cf2c5eb-644c-455d-a8c5-c845d24c9e5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55B109-1F46-46F8-8F9F-CE8149113A9B}">
  <ds:schemaRefs>
    <ds:schemaRef ds:uri="http://purl.org/dc/terms/"/>
    <ds:schemaRef ds:uri="http://purl.org/dc/dcmitype/"/>
    <ds:schemaRef ds:uri="http://purl.org/dc/elements/1.1/"/>
    <ds:schemaRef ds:uri="010af3fb-b029-4a8f-a6a6-ee315d4c69ed"/>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2cf2c5eb-644c-455d-a8c5-c845d24c9e5c"/>
    <ds:schemaRef ds:uri="http://schemas.microsoft.com/office/2006/metadata/properties"/>
  </ds:schemaRefs>
</ds:datastoreItem>
</file>

<file path=customXml/itemProps2.xml><?xml version="1.0" encoding="utf-8"?>
<ds:datastoreItem xmlns:ds="http://schemas.openxmlformats.org/officeDocument/2006/customXml" ds:itemID="{971A0E92-3321-42E8-9C4B-14C84D06ED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0af3fb-b029-4a8f-a6a6-ee315d4c69ed"/>
    <ds:schemaRef ds:uri="2cf2c5eb-644c-455d-a8c5-c845d24c9e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96BAE8-B1CD-4D3D-8F8E-E97442E17E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CAP Powerpoint Theme</Template>
  <TotalTime>1852</TotalTime>
  <Words>1881</Words>
  <Application>Microsoft Office PowerPoint</Application>
  <PresentationFormat>Grand écran</PresentationFormat>
  <Paragraphs>122</Paragraphs>
  <Slides>19</Slides>
  <Notes>16</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19</vt:i4>
      </vt:variant>
    </vt:vector>
  </HeadingPairs>
  <TitlesOfParts>
    <vt:vector size="26" baseType="lpstr">
      <vt:lpstr>Arial</vt:lpstr>
      <vt:lpstr>ArialMT</vt:lpstr>
      <vt:lpstr>Calibri</vt:lpstr>
      <vt:lpstr>Lato Black</vt:lpstr>
      <vt:lpstr>MrEavesXLModNarOT-Reg</vt:lpstr>
      <vt:lpstr>Wingdings</vt:lpstr>
      <vt:lpstr>CAP Powerpoint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Jasmine Nahfawi</dc:creator>
  <cp:lastModifiedBy>Hélène Côté</cp:lastModifiedBy>
  <cp:revision>93</cp:revision>
  <cp:lastPrinted>2023-04-25T21:08:37Z</cp:lastPrinted>
  <dcterms:created xsi:type="dcterms:W3CDTF">2020-05-25T18:34:47Z</dcterms:created>
  <dcterms:modified xsi:type="dcterms:W3CDTF">2023-04-25T22:04:18Z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0x010100735A91AE83A90A489E0B48E3D07AD25A</vt:lpwstr>
  </property>
  <property fmtid="{D5CDD505-2E9C-101B-9397-08002B2CF9AE}" pid="3" name="MediaServiceImageTags">
    <vt:lpwstr/>
  </property>
</Properties>
</file>